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10" r:id="rId1"/>
  </p:sldMasterIdLst>
  <p:notesMasterIdLst>
    <p:notesMasterId r:id="rId3"/>
  </p:notesMasterIdLst>
  <p:sldIdLst>
    <p:sldId id="256" r:id="rId2"/>
  </p:sldIdLst>
  <p:sldSz cx="32918400" cy="21945600"/>
  <p:notesSz cx="9369425" cy="70770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861"/>
    <p:restoredTop sz="90931"/>
  </p:normalViewPr>
  <p:slideViewPr>
    <p:cSldViewPr snapToGrid="0" snapToObjects="1">
      <p:cViewPr>
        <p:scale>
          <a:sx n="66" d="100"/>
          <a:sy n="66" d="100"/>
        </p:scale>
        <p:origin x="440" y="-30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4060825" cy="354012"/>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1pPr>
            <a:lvl2pPr marR="0" lvl="1"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2pPr>
            <a:lvl3pPr marR="0" lvl="2"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3pPr>
            <a:lvl4pPr marR="0" lvl="3"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4pPr>
            <a:lvl5pPr marR="0" lvl="4"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5pPr>
            <a:lvl6pPr marR="0" lvl="5"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6pPr>
            <a:lvl7pPr marR="0" lvl="6"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7pPr>
            <a:lvl8pPr marR="0" lvl="7"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8pPr>
            <a:lvl9pPr marR="0" lvl="8"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9pPr>
          </a:lstStyle>
          <a:p>
            <a:endParaRPr/>
          </a:p>
        </p:txBody>
      </p:sp>
      <p:sp>
        <p:nvSpPr>
          <p:cNvPr id="4" name="Shape 4"/>
          <p:cNvSpPr txBox="1">
            <a:spLocks noGrp="1"/>
          </p:cNvSpPr>
          <p:nvPr>
            <p:ph type="dt" idx="10"/>
          </p:nvPr>
        </p:nvSpPr>
        <p:spPr>
          <a:xfrm>
            <a:off x="5307012" y="0"/>
            <a:ext cx="4060825" cy="354012"/>
          </a:xfrm>
          <a:prstGeom prst="rect">
            <a:avLst/>
          </a:prstGeom>
          <a:noFill/>
          <a:ln>
            <a:noFill/>
          </a:ln>
        </p:spPr>
        <p:txBody>
          <a:bodyPr spcFirstLastPara="1" wrap="square" lIns="91425" tIns="91425" rIns="91425" bIns="91425" anchor="t" anchorCtr="0"/>
          <a:lstStyle>
            <a:lvl1pPr marR="0" lvl="0" algn="r" rtl="0">
              <a:lnSpc>
                <a:spcPct val="100000"/>
              </a:lnSpc>
              <a:spcBef>
                <a:spcPts val="0"/>
              </a:spcBef>
              <a:spcAft>
                <a:spcPts val="0"/>
              </a:spcAft>
              <a:buSzPts val="1400"/>
              <a:buNone/>
              <a:defRPr sz="1200" b="0" i="0" u="none" strike="noStrike" cap="none">
                <a:solidFill>
                  <a:srgbClr val="FFFF00"/>
                </a:solidFill>
                <a:latin typeface="Arial"/>
                <a:ea typeface="Arial"/>
                <a:cs typeface="Arial"/>
                <a:sym typeface="Arial"/>
              </a:defRPr>
            </a:lvl1pPr>
            <a:lvl2pPr marR="0" lvl="1"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2pPr>
            <a:lvl3pPr marR="0" lvl="2"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3pPr>
            <a:lvl4pPr marR="0" lvl="3"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4pPr>
            <a:lvl5pPr marR="0" lvl="4"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5pPr>
            <a:lvl6pPr marR="0" lvl="5"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6pPr>
            <a:lvl7pPr marR="0" lvl="6"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7pPr>
            <a:lvl8pPr marR="0" lvl="7"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8pPr>
            <a:lvl9pPr marR="0" lvl="8"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2695575" y="531812"/>
            <a:ext cx="3978275" cy="265271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Shape 6"/>
          <p:cNvSpPr txBox="1">
            <a:spLocks noGrp="1"/>
          </p:cNvSpPr>
          <p:nvPr>
            <p:ph type="body" idx="1"/>
          </p:nvPr>
        </p:nvSpPr>
        <p:spPr>
          <a:xfrm>
            <a:off x="936625" y="3362325"/>
            <a:ext cx="7496175" cy="3182937"/>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Shape 7"/>
          <p:cNvSpPr txBox="1">
            <a:spLocks noGrp="1"/>
          </p:cNvSpPr>
          <p:nvPr>
            <p:ph type="ftr" idx="11"/>
          </p:nvPr>
        </p:nvSpPr>
        <p:spPr>
          <a:xfrm>
            <a:off x="0" y="6723062"/>
            <a:ext cx="4060825" cy="352425"/>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1pPr>
            <a:lvl2pPr marR="0" lvl="1"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2pPr>
            <a:lvl3pPr marR="0" lvl="2"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3pPr>
            <a:lvl4pPr marR="0" lvl="3"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4pPr>
            <a:lvl5pPr marR="0" lvl="4"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5pPr>
            <a:lvl6pPr marR="0" lvl="5"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6pPr>
            <a:lvl7pPr marR="0" lvl="6"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7pPr>
            <a:lvl8pPr marR="0" lvl="7"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8pPr>
            <a:lvl9pPr marR="0" lvl="8" algn="l" rtl="0">
              <a:lnSpc>
                <a:spcPct val="100000"/>
              </a:lnSpc>
              <a:spcBef>
                <a:spcPts val="0"/>
              </a:spcBef>
              <a:spcAft>
                <a:spcPts val="0"/>
              </a:spcAft>
              <a:buSzPts val="1400"/>
              <a:buNone/>
              <a:defRPr sz="6200" b="0" i="0" u="none" strike="noStrike" cap="none">
                <a:solidFill>
                  <a:srgbClr val="FFFF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5307012" y="6723062"/>
            <a:ext cx="4060825" cy="352425"/>
          </a:xfrm>
          <a:prstGeom prst="rect">
            <a:avLst/>
          </a:prstGeom>
          <a:noFill/>
          <a:ln>
            <a:noFill/>
          </a:ln>
        </p:spPr>
        <p:txBody>
          <a:bodyPr spcFirstLastPara="1" wrap="square" lIns="88875" tIns="44425" rIns="88875" bIns="44425" anchor="b" anchorCtr="0">
            <a:noAutofit/>
          </a:bodyPr>
          <a:lstStyle/>
          <a:p>
            <a:pPr marL="0" marR="0" lvl="0" indent="0" algn="r" rtl="0">
              <a:lnSpc>
                <a:spcPct val="100000"/>
              </a:lnSpc>
              <a:spcBef>
                <a:spcPts val="0"/>
              </a:spcBef>
              <a:spcAft>
                <a:spcPts val="0"/>
              </a:spcAft>
              <a:buClr>
                <a:srgbClr val="FFFF00"/>
              </a:buClr>
              <a:buSzPts val="1200"/>
              <a:buFont typeface="Arial"/>
              <a:buNone/>
            </a:pPr>
            <a:fld id="{00000000-1234-1234-1234-123412341234}" type="slidenum">
              <a:rPr lang="en-US" sz="1200" b="0" i="0" u="none" strike="noStrike" cap="none">
                <a:solidFill>
                  <a:srgbClr val="FFFF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2695575" y="531813"/>
            <a:ext cx="3978275" cy="2652712"/>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86" name="Shape 86"/>
          <p:cNvSpPr txBox="1">
            <a:spLocks noGrp="1"/>
          </p:cNvSpPr>
          <p:nvPr>
            <p:ph type="body" idx="1"/>
          </p:nvPr>
        </p:nvSpPr>
        <p:spPr>
          <a:xfrm>
            <a:off x="936625" y="3362325"/>
            <a:ext cx="7496175" cy="3182937"/>
          </a:xfrm>
          <a:prstGeom prst="rect">
            <a:avLst/>
          </a:prstGeom>
          <a:noFill/>
          <a:ln>
            <a:noFill/>
          </a:ln>
        </p:spPr>
        <p:txBody>
          <a:bodyPr spcFirstLastPara="1" wrap="square" lIns="88875" tIns="44425" rIns="88875" bIns="44425" anchor="t" anchorCtr="0">
            <a:noAutofit/>
          </a:bodyPr>
          <a:lstStyle/>
          <a:p>
            <a:pPr marL="0" lvl="0" indent="0" rtl="0">
              <a:spcBef>
                <a:spcPts val="0"/>
              </a:spcBef>
              <a:spcAft>
                <a:spcPts val="0"/>
              </a:spcAft>
              <a:buClr>
                <a:srgbClr val="FFFF00"/>
              </a:buClr>
              <a:buSzPts val="1800"/>
              <a:buFont typeface="Arial"/>
              <a:buNone/>
            </a:pPr>
            <a:r>
              <a:rPr lang="en-US" sz="1600" dirty="0">
                <a:solidFill>
                  <a:schemeClr val="dk1"/>
                </a:solidFill>
              </a:rPr>
              <a:t>Leave yourself notes if you would like. (also, present this at research week!)</a:t>
            </a:r>
            <a:endParaRPr sz="1600" dirty="0">
              <a:solidFill>
                <a:schemeClr val="dk1"/>
              </a:solidFill>
            </a:endParaRPr>
          </a:p>
        </p:txBody>
      </p:sp>
      <p:sp>
        <p:nvSpPr>
          <p:cNvPr id="87" name="Shape 87"/>
          <p:cNvSpPr txBox="1"/>
          <p:nvPr/>
        </p:nvSpPr>
        <p:spPr>
          <a:xfrm>
            <a:off x="5307012" y="6723062"/>
            <a:ext cx="4060825" cy="352425"/>
          </a:xfrm>
          <a:prstGeom prst="rect">
            <a:avLst/>
          </a:prstGeom>
          <a:noFill/>
          <a:ln>
            <a:noFill/>
          </a:ln>
        </p:spPr>
        <p:txBody>
          <a:bodyPr spcFirstLastPara="1" wrap="square" lIns="88875" tIns="44425" rIns="88875" bIns="44425" anchor="b" anchorCtr="0">
            <a:noAutofit/>
          </a:bodyPr>
          <a:lstStyle/>
          <a:p>
            <a:pPr marL="0" marR="0" lvl="0" indent="0" algn="r" rtl="0">
              <a:lnSpc>
                <a:spcPct val="100000"/>
              </a:lnSpc>
              <a:spcBef>
                <a:spcPts val="0"/>
              </a:spcBef>
              <a:spcAft>
                <a:spcPts val="0"/>
              </a:spcAft>
              <a:buClr>
                <a:srgbClr val="FFFF00"/>
              </a:buClr>
              <a:buSzPts val="6200"/>
              <a:buFont typeface="Arial"/>
              <a:buNone/>
            </a:pPr>
            <a:fld id="{00000000-1234-1234-1234-123412341234}" type="slidenum">
              <a:rPr lang="en-US" sz="6200" b="0" i="0" u="none">
                <a:solidFill>
                  <a:srgbClr val="FFFF00"/>
                </a:solidFill>
                <a:latin typeface="Arial"/>
                <a:ea typeface="Arial"/>
                <a:cs typeface="Arial"/>
                <a:sym typeface="Arial"/>
              </a:rPr>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9410D-76DA-B244-9D76-CD19D858B3D3}"/>
              </a:ext>
            </a:extLst>
          </p:cNvPr>
          <p:cNvSpPr>
            <a:spLocks noGrp="1"/>
          </p:cNvSpPr>
          <p:nvPr>
            <p:ph type="ctrTitle"/>
          </p:nvPr>
        </p:nvSpPr>
        <p:spPr>
          <a:xfrm>
            <a:off x="4114800" y="3591562"/>
            <a:ext cx="24688800" cy="7640320"/>
          </a:xfrm>
        </p:spPr>
        <p:txBody>
          <a:bodyPr anchor="b"/>
          <a:lstStyle>
            <a:lvl1pPr algn="ctr">
              <a:defRPr sz="16200"/>
            </a:lvl1pPr>
          </a:lstStyle>
          <a:p>
            <a:r>
              <a:rPr lang="en-US"/>
              <a:t>Click to edit Master title style</a:t>
            </a:r>
          </a:p>
        </p:txBody>
      </p:sp>
      <p:sp>
        <p:nvSpPr>
          <p:cNvPr id="3" name="Subtitle 2">
            <a:extLst>
              <a:ext uri="{FF2B5EF4-FFF2-40B4-BE49-F238E27FC236}">
                <a16:creationId xmlns:a16="http://schemas.microsoft.com/office/drawing/2014/main" id="{C8743C48-D22D-314D-BF4A-E83E45B4082B}"/>
              </a:ext>
            </a:extLst>
          </p:cNvPr>
          <p:cNvSpPr>
            <a:spLocks noGrp="1"/>
          </p:cNvSpPr>
          <p:nvPr>
            <p:ph type="subTitle" idx="1"/>
          </p:nvPr>
        </p:nvSpPr>
        <p:spPr>
          <a:xfrm>
            <a:off x="4114800" y="11526522"/>
            <a:ext cx="24688800" cy="5298438"/>
          </a:xfrm>
        </p:spPr>
        <p:txBody>
          <a:bodyPr/>
          <a:lstStyle>
            <a:lvl1pPr marL="0" indent="0" algn="ctr">
              <a:buNone/>
              <a:defRPr sz="6480"/>
            </a:lvl1pPr>
            <a:lvl2pPr marL="1234440" indent="0" algn="ctr">
              <a:buNone/>
              <a:defRPr sz="5400"/>
            </a:lvl2pPr>
            <a:lvl3pPr marL="2468880" indent="0" algn="ctr">
              <a:buNone/>
              <a:defRPr sz="4860"/>
            </a:lvl3pPr>
            <a:lvl4pPr marL="3703320" indent="0" algn="ctr">
              <a:buNone/>
              <a:defRPr sz="4320"/>
            </a:lvl4pPr>
            <a:lvl5pPr marL="4937760" indent="0" algn="ctr">
              <a:buNone/>
              <a:defRPr sz="4320"/>
            </a:lvl5pPr>
            <a:lvl6pPr marL="6172200" indent="0" algn="ctr">
              <a:buNone/>
              <a:defRPr sz="4320"/>
            </a:lvl6pPr>
            <a:lvl7pPr marL="7406640" indent="0" algn="ctr">
              <a:buNone/>
              <a:defRPr sz="4320"/>
            </a:lvl7pPr>
            <a:lvl8pPr marL="8641080" indent="0" algn="ctr">
              <a:buNone/>
              <a:defRPr sz="4320"/>
            </a:lvl8pPr>
            <a:lvl9pPr marL="9875520" indent="0" algn="ctr">
              <a:buNone/>
              <a:defRPr sz="4320"/>
            </a:lvl9pPr>
          </a:lstStyle>
          <a:p>
            <a:r>
              <a:rPr lang="en-US"/>
              <a:t>Click to edit Master subtitle style</a:t>
            </a:r>
          </a:p>
        </p:txBody>
      </p:sp>
      <p:sp>
        <p:nvSpPr>
          <p:cNvPr id="4" name="Date Placeholder 3">
            <a:extLst>
              <a:ext uri="{FF2B5EF4-FFF2-40B4-BE49-F238E27FC236}">
                <a16:creationId xmlns:a16="http://schemas.microsoft.com/office/drawing/2014/main" id="{50FA880B-2771-2540-994C-E3B65378FDBE}"/>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6A1497B3-7AC7-1E4C-9E1E-6323D73EB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CFC91-5208-3A40-BAEF-EF582C1E3C9D}"/>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203718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85BD3-BD47-A24D-966D-CC62A113DA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43FC75-74B5-E74A-AE1D-13A17EF8771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BEC624-D556-F043-B37D-9345D5A5011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6C7E48F5-1C32-FB4C-9C1F-F2648893C0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20CFB2-9E02-CB4F-B1FC-4D39147C47E1}"/>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116149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7964A3-ED59-A84E-9320-80EEB6866281}"/>
              </a:ext>
            </a:extLst>
          </p:cNvPr>
          <p:cNvSpPr>
            <a:spLocks noGrp="1"/>
          </p:cNvSpPr>
          <p:nvPr>
            <p:ph type="title" orient="vert"/>
          </p:nvPr>
        </p:nvSpPr>
        <p:spPr>
          <a:xfrm>
            <a:off x="23557230" y="1168400"/>
            <a:ext cx="7098030" cy="1859788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7C65D7-15EE-174A-AA81-79C81D4132DE}"/>
              </a:ext>
            </a:extLst>
          </p:cNvPr>
          <p:cNvSpPr>
            <a:spLocks noGrp="1"/>
          </p:cNvSpPr>
          <p:nvPr>
            <p:ph type="body" orient="vert" idx="1"/>
          </p:nvPr>
        </p:nvSpPr>
        <p:spPr>
          <a:xfrm>
            <a:off x="2263140" y="1168400"/>
            <a:ext cx="20882610" cy="1859788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70336A-6492-C345-BCC0-626BC94BE6D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D2C04E4-1339-9841-AB61-B5B8016B63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86EA39-D175-2C4D-981E-66074D318C6E}"/>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230682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CCDDA-F127-5E42-ACA0-DB7684C450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E86F18-5AA7-9E48-B660-08580E5FB18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421B0-1CCA-B845-9DA4-39E943F9AE0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BBA479D-08CD-A34E-9735-8BB404C24D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41D8D8-6881-644B-B3DD-E5A2776AF647}"/>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76477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999D4-3CE2-7A45-8368-D573BB3C1D9C}"/>
              </a:ext>
            </a:extLst>
          </p:cNvPr>
          <p:cNvSpPr>
            <a:spLocks noGrp="1"/>
          </p:cNvSpPr>
          <p:nvPr>
            <p:ph type="title"/>
          </p:nvPr>
        </p:nvSpPr>
        <p:spPr>
          <a:xfrm>
            <a:off x="2245995" y="5471163"/>
            <a:ext cx="28392120" cy="9128758"/>
          </a:xfrm>
        </p:spPr>
        <p:txBody>
          <a:bodyPr anchor="b"/>
          <a:lstStyle>
            <a:lvl1pPr>
              <a:defRPr sz="16200"/>
            </a:lvl1pPr>
          </a:lstStyle>
          <a:p>
            <a:r>
              <a:rPr lang="en-US"/>
              <a:t>Click to edit Master title style</a:t>
            </a:r>
          </a:p>
        </p:txBody>
      </p:sp>
      <p:sp>
        <p:nvSpPr>
          <p:cNvPr id="3" name="Text Placeholder 2">
            <a:extLst>
              <a:ext uri="{FF2B5EF4-FFF2-40B4-BE49-F238E27FC236}">
                <a16:creationId xmlns:a16="http://schemas.microsoft.com/office/drawing/2014/main" id="{DF359F89-6C31-7946-9134-5D8B1048BDA0}"/>
              </a:ext>
            </a:extLst>
          </p:cNvPr>
          <p:cNvSpPr>
            <a:spLocks noGrp="1"/>
          </p:cNvSpPr>
          <p:nvPr>
            <p:ph type="body" idx="1"/>
          </p:nvPr>
        </p:nvSpPr>
        <p:spPr>
          <a:xfrm>
            <a:off x="2245995" y="14686283"/>
            <a:ext cx="28392120" cy="4800598"/>
          </a:xfrm>
        </p:spPr>
        <p:txBody>
          <a:bodyPr/>
          <a:lstStyle>
            <a:lvl1pPr marL="0" indent="0">
              <a:buNone/>
              <a:defRPr sz="6480">
                <a:solidFill>
                  <a:schemeClr val="tx1">
                    <a:tint val="75000"/>
                  </a:schemeClr>
                </a:solidFill>
              </a:defRPr>
            </a:lvl1pPr>
            <a:lvl2pPr marL="1234440" indent="0">
              <a:buNone/>
              <a:defRPr sz="5400">
                <a:solidFill>
                  <a:schemeClr val="tx1">
                    <a:tint val="75000"/>
                  </a:schemeClr>
                </a:solidFill>
              </a:defRPr>
            </a:lvl2pPr>
            <a:lvl3pPr marL="2468880" indent="0">
              <a:buNone/>
              <a:defRPr sz="4860">
                <a:solidFill>
                  <a:schemeClr val="tx1">
                    <a:tint val="75000"/>
                  </a:schemeClr>
                </a:solidFill>
              </a:defRPr>
            </a:lvl3pPr>
            <a:lvl4pPr marL="3703320" indent="0">
              <a:buNone/>
              <a:defRPr sz="4320">
                <a:solidFill>
                  <a:schemeClr val="tx1">
                    <a:tint val="75000"/>
                  </a:schemeClr>
                </a:solidFill>
              </a:defRPr>
            </a:lvl4pPr>
            <a:lvl5pPr marL="4937760" indent="0">
              <a:buNone/>
              <a:defRPr sz="4320">
                <a:solidFill>
                  <a:schemeClr val="tx1">
                    <a:tint val="75000"/>
                  </a:schemeClr>
                </a:solidFill>
              </a:defRPr>
            </a:lvl5pPr>
            <a:lvl6pPr marL="6172200" indent="0">
              <a:buNone/>
              <a:defRPr sz="4320">
                <a:solidFill>
                  <a:schemeClr val="tx1">
                    <a:tint val="75000"/>
                  </a:schemeClr>
                </a:solidFill>
              </a:defRPr>
            </a:lvl6pPr>
            <a:lvl7pPr marL="7406640" indent="0">
              <a:buNone/>
              <a:defRPr sz="4320">
                <a:solidFill>
                  <a:schemeClr val="tx1">
                    <a:tint val="75000"/>
                  </a:schemeClr>
                </a:solidFill>
              </a:defRPr>
            </a:lvl7pPr>
            <a:lvl8pPr marL="8641080" indent="0">
              <a:buNone/>
              <a:defRPr sz="4320">
                <a:solidFill>
                  <a:schemeClr val="tx1">
                    <a:tint val="75000"/>
                  </a:schemeClr>
                </a:solidFill>
              </a:defRPr>
            </a:lvl8pPr>
            <a:lvl9pPr marL="9875520" indent="0">
              <a:buNone/>
              <a:defRPr sz="432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7898558-E8E8-9D49-850B-BD51604808A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084546BA-FD0E-794C-9186-461D18F80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092DAA-9385-6C49-8834-9ACA90BEC2A5}"/>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10805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4E0D8-A616-FF4C-9AA8-F050E0084D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A9671D-B5AB-EB48-982B-DF188204C042}"/>
              </a:ext>
            </a:extLst>
          </p:cNvPr>
          <p:cNvSpPr>
            <a:spLocks noGrp="1"/>
          </p:cNvSpPr>
          <p:nvPr>
            <p:ph sz="half" idx="1"/>
          </p:nvPr>
        </p:nvSpPr>
        <p:spPr>
          <a:xfrm>
            <a:off x="2263140" y="5842000"/>
            <a:ext cx="13990320" cy="13924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38EA0F-BA12-B647-836C-18BB17DE1CDC}"/>
              </a:ext>
            </a:extLst>
          </p:cNvPr>
          <p:cNvSpPr>
            <a:spLocks noGrp="1"/>
          </p:cNvSpPr>
          <p:nvPr>
            <p:ph sz="half" idx="2"/>
          </p:nvPr>
        </p:nvSpPr>
        <p:spPr>
          <a:xfrm>
            <a:off x="16664940" y="5842000"/>
            <a:ext cx="13990320" cy="13924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027506-C38A-5C46-B3CB-46CA414C47B5}"/>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61EE7D75-0F71-AB4F-B14C-998F5812BA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BF6D5-D176-0649-899E-ECEB46A8260B}"/>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04234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68002-6B1E-6B4D-9B1A-0B724777E12C}"/>
              </a:ext>
            </a:extLst>
          </p:cNvPr>
          <p:cNvSpPr>
            <a:spLocks noGrp="1"/>
          </p:cNvSpPr>
          <p:nvPr>
            <p:ph type="title"/>
          </p:nvPr>
        </p:nvSpPr>
        <p:spPr>
          <a:xfrm>
            <a:off x="2267428" y="1168401"/>
            <a:ext cx="28392120" cy="4241802"/>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64D82F-1A7F-664B-A173-34C3EBFDBFCF}"/>
              </a:ext>
            </a:extLst>
          </p:cNvPr>
          <p:cNvSpPr>
            <a:spLocks noGrp="1"/>
          </p:cNvSpPr>
          <p:nvPr>
            <p:ph type="body" idx="1"/>
          </p:nvPr>
        </p:nvSpPr>
        <p:spPr>
          <a:xfrm>
            <a:off x="2267429" y="5379722"/>
            <a:ext cx="13926025" cy="2636518"/>
          </a:xfrm>
        </p:spPr>
        <p:txBody>
          <a:bodyPr anchor="b"/>
          <a:lstStyle>
            <a:lvl1pPr marL="0" indent="0">
              <a:buNone/>
              <a:defRPr sz="6480" b="1"/>
            </a:lvl1pPr>
            <a:lvl2pPr marL="1234440" indent="0">
              <a:buNone/>
              <a:defRPr sz="5400" b="1"/>
            </a:lvl2pPr>
            <a:lvl3pPr marL="2468880" indent="0">
              <a:buNone/>
              <a:defRPr sz="4860" b="1"/>
            </a:lvl3pPr>
            <a:lvl4pPr marL="3703320" indent="0">
              <a:buNone/>
              <a:defRPr sz="4320" b="1"/>
            </a:lvl4pPr>
            <a:lvl5pPr marL="4937760" indent="0">
              <a:buNone/>
              <a:defRPr sz="4320" b="1"/>
            </a:lvl5pPr>
            <a:lvl6pPr marL="6172200" indent="0">
              <a:buNone/>
              <a:defRPr sz="4320" b="1"/>
            </a:lvl6pPr>
            <a:lvl7pPr marL="7406640" indent="0">
              <a:buNone/>
              <a:defRPr sz="4320" b="1"/>
            </a:lvl7pPr>
            <a:lvl8pPr marL="8641080" indent="0">
              <a:buNone/>
              <a:defRPr sz="4320" b="1"/>
            </a:lvl8pPr>
            <a:lvl9pPr marL="9875520" indent="0">
              <a:buNone/>
              <a:defRPr sz="4320" b="1"/>
            </a:lvl9pPr>
          </a:lstStyle>
          <a:p>
            <a:pPr lvl="0"/>
            <a:r>
              <a:rPr lang="en-US"/>
              <a:t>Edit Master text styles</a:t>
            </a:r>
          </a:p>
        </p:txBody>
      </p:sp>
      <p:sp>
        <p:nvSpPr>
          <p:cNvPr id="4" name="Content Placeholder 3">
            <a:extLst>
              <a:ext uri="{FF2B5EF4-FFF2-40B4-BE49-F238E27FC236}">
                <a16:creationId xmlns:a16="http://schemas.microsoft.com/office/drawing/2014/main" id="{E3064E3C-B7A4-F14F-99F9-5ADAE0BAEC8C}"/>
              </a:ext>
            </a:extLst>
          </p:cNvPr>
          <p:cNvSpPr>
            <a:spLocks noGrp="1"/>
          </p:cNvSpPr>
          <p:nvPr>
            <p:ph sz="half" idx="2"/>
          </p:nvPr>
        </p:nvSpPr>
        <p:spPr>
          <a:xfrm>
            <a:off x="2267429" y="8016240"/>
            <a:ext cx="13926025" cy="117906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C8476B-54F8-E540-8268-7AFC368C59CF}"/>
              </a:ext>
            </a:extLst>
          </p:cNvPr>
          <p:cNvSpPr>
            <a:spLocks noGrp="1"/>
          </p:cNvSpPr>
          <p:nvPr>
            <p:ph type="body" sz="quarter" idx="3"/>
          </p:nvPr>
        </p:nvSpPr>
        <p:spPr>
          <a:xfrm>
            <a:off x="16664940" y="5379722"/>
            <a:ext cx="13994608" cy="2636518"/>
          </a:xfrm>
        </p:spPr>
        <p:txBody>
          <a:bodyPr anchor="b"/>
          <a:lstStyle>
            <a:lvl1pPr marL="0" indent="0">
              <a:buNone/>
              <a:defRPr sz="6480" b="1"/>
            </a:lvl1pPr>
            <a:lvl2pPr marL="1234440" indent="0">
              <a:buNone/>
              <a:defRPr sz="5400" b="1"/>
            </a:lvl2pPr>
            <a:lvl3pPr marL="2468880" indent="0">
              <a:buNone/>
              <a:defRPr sz="4860" b="1"/>
            </a:lvl3pPr>
            <a:lvl4pPr marL="3703320" indent="0">
              <a:buNone/>
              <a:defRPr sz="4320" b="1"/>
            </a:lvl4pPr>
            <a:lvl5pPr marL="4937760" indent="0">
              <a:buNone/>
              <a:defRPr sz="4320" b="1"/>
            </a:lvl5pPr>
            <a:lvl6pPr marL="6172200" indent="0">
              <a:buNone/>
              <a:defRPr sz="4320" b="1"/>
            </a:lvl6pPr>
            <a:lvl7pPr marL="7406640" indent="0">
              <a:buNone/>
              <a:defRPr sz="4320" b="1"/>
            </a:lvl7pPr>
            <a:lvl8pPr marL="8641080" indent="0">
              <a:buNone/>
              <a:defRPr sz="4320" b="1"/>
            </a:lvl8pPr>
            <a:lvl9pPr marL="9875520" indent="0">
              <a:buNone/>
              <a:defRPr sz="4320" b="1"/>
            </a:lvl9pPr>
          </a:lstStyle>
          <a:p>
            <a:pPr lvl="0"/>
            <a:r>
              <a:rPr lang="en-US"/>
              <a:t>Edit Master text styles</a:t>
            </a:r>
          </a:p>
        </p:txBody>
      </p:sp>
      <p:sp>
        <p:nvSpPr>
          <p:cNvPr id="6" name="Content Placeholder 5">
            <a:extLst>
              <a:ext uri="{FF2B5EF4-FFF2-40B4-BE49-F238E27FC236}">
                <a16:creationId xmlns:a16="http://schemas.microsoft.com/office/drawing/2014/main" id="{4700DDF9-E869-4340-8EEF-FB037758576F}"/>
              </a:ext>
            </a:extLst>
          </p:cNvPr>
          <p:cNvSpPr>
            <a:spLocks noGrp="1"/>
          </p:cNvSpPr>
          <p:nvPr>
            <p:ph sz="quarter" idx="4"/>
          </p:nvPr>
        </p:nvSpPr>
        <p:spPr>
          <a:xfrm>
            <a:off x="16664940" y="8016240"/>
            <a:ext cx="13994608" cy="117906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C2E21D-A648-9B4B-832C-AEDEC50D67FC}"/>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1C0DF3B6-CCB3-9841-9C7D-547FEAB256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5F711C-4D20-454D-AD2F-03A7FA8306D1}"/>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94374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12D96-F2F1-4F4D-B7EF-290B92685B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02ADDA-7C78-1849-AF5A-1DECC7E42EAF}"/>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A4BF5643-E59C-3E44-BCD6-A78345A0C5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6D6117-5333-C541-A01E-C85F1F159431}"/>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531664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95F9BD-7482-0C46-8A39-5DF0D7FEBA6E}"/>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10F9BBAC-07C3-204B-AC2F-69EF24EB71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80C0B2-386F-A04D-81B8-B0F9AE9E5D9B}"/>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387501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C4C2E-B853-9D43-90A3-115B7512E210}"/>
              </a:ext>
            </a:extLst>
          </p:cNvPr>
          <p:cNvSpPr>
            <a:spLocks noGrp="1"/>
          </p:cNvSpPr>
          <p:nvPr>
            <p:ph type="title"/>
          </p:nvPr>
        </p:nvSpPr>
        <p:spPr>
          <a:xfrm>
            <a:off x="2267429" y="1463040"/>
            <a:ext cx="10617040" cy="5120640"/>
          </a:xfrm>
        </p:spPr>
        <p:txBody>
          <a:bodyPr anchor="b"/>
          <a:lstStyle>
            <a:lvl1pPr>
              <a:defRPr sz="8640"/>
            </a:lvl1pPr>
          </a:lstStyle>
          <a:p>
            <a:r>
              <a:rPr lang="en-US"/>
              <a:t>Click to edit Master title style</a:t>
            </a:r>
          </a:p>
        </p:txBody>
      </p:sp>
      <p:sp>
        <p:nvSpPr>
          <p:cNvPr id="3" name="Content Placeholder 2">
            <a:extLst>
              <a:ext uri="{FF2B5EF4-FFF2-40B4-BE49-F238E27FC236}">
                <a16:creationId xmlns:a16="http://schemas.microsoft.com/office/drawing/2014/main" id="{8DEBB977-248E-E940-B408-DBE26BFABCEC}"/>
              </a:ext>
            </a:extLst>
          </p:cNvPr>
          <p:cNvSpPr>
            <a:spLocks noGrp="1"/>
          </p:cNvSpPr>
          <p:nvPr>
            <p:ph idx="1"/>
          </p:nvPr>
        </p:nvSpPr>
        <p:spPr>
          <a:xfrm>
            <a:off x="13994608" y="3159762"/>
            <a:ext cx="16664940" cy="15595600"/>
          </a:xfrm>
        </p:spPr>
        <p:txBody>
          <a:bodyPr/>
          <a:lstStyle>
            <a:lvl1pPr>
              <a:defRPr sz="8640"/>
            </a:lvl1pPr>
            <a:lvl2pPr>
              <a:defRPr sz="7560"/>
            </a:lvl2pPr>
            <a:lvl3pPr>
              <a:defRPr sz="6480"/>
            </a:lvl3pPr>
            <a:lvl4pPr>
              <a:defRPr sz="5400"/>
            </a:lvl4pPr>
            <a:lvl5pPr>
              <a:defRPr sz="5400"/>
            </a:lvl5pPr>
            <a:lvl6pPr>
              <a:defRPr sz="5400"/>
            </a:lvl6pPr>
            <a:lvl7pPr>
              <a:defRPr sz="5400"/>
            </a:lvl7pPr>
            <a:lvl8pPr>
              <a:defRPr sz="5400"/>
            </a:lvl8pPr>
            <a:lvl9pPr>
              <a:defRPr sz="5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F520DA-70C0-2849-AD35-C33284D5D8CA}"/>
              </a:ext>
            </a:extLst>
          </p:cNvPr>
          <p:cNvSpPr>
            <a:spLocks noGrp="1"/>
          </p:cNvSpPr>
          <p:nvPr>
            <p:ph type="body" sz="half" idx="2"/>
          </p:nvPr>
        </p:nvSpPr>
        <p:spPr>
          <a:xfrm>
            <a:off x="2267429" y="6583680"/>
            <a:ext cx="10617040" cy="12197082"/>
          </a:xfrm>
        </p:spPr>
        <p:txBody>
          <a:bodyPr/>
          <a:lstStyle>
            <a:lvl1pPr marL="0" indent="0">
              <a:buNone/>
              <a:defRPr sz="4320"/>
            </a:lvl1pPr>
            <a:lvl2pPr marL="1234440" indent="0">
              <a:buNone/>
              <a:defRPr sz="3780"/>
            </a:lvl2pPr>
            <a:lvl3pPr marL="2468880" indent="0">
              <a:buNone/>
              <a:defRPr sz="3240"/>
            </a:lvl3pPr>
            <a:lvl4pPr marL="3703320" indent="0">
              <a:buNone/>
              <a:defRPr sz="2700"/>
            </a:lvl4pPr>
            <a:lvl5pPr marL="4937760" indent="0">
              <a:buNone/>
              <a:defRPr sz="2700"/>
            </a:lvl5pPr>
            <a:lvl6pPr marL="6172200" indent="0">
              <a:buNone/>
              <a:defRPr sz="2700"/>
            </a:lvl6pPr>
            <a:lvl7pPr marL="7406640" indent="0">
              <a:buNone/>
              <a:defRPr sz="2700"/>
            </a:lvl7pPr>
            <a:lvl8pPr marL="8641080" indent="0">
              <a:buNone/>
              <a:defRPr sz="2700"/>
            </a:lvl8pPr>
            <a:lvl9pPr marL="9875520" indent="0">
              <a:buNone/>
              <a:defRPr sz="2700"/>
            </a:lvl9pPr>
          </a:lstStyle>
          <a:p>
            <a:pPr lvl="0"/>
            <a:r>
              <a:rPr lang="en-US"/>
              <a:t>Edit Master text styles</a:t>
            </a:r>
          </a:p>
        </p:txBody>
      </p:sp>
      <p:sp>
        <p:nvSpPr>
          <p:cNvPr id="5" name="Date Placeholder 4">
            <a:extLst>
              <a:ext uri="{FF2B5EF4-FFF2-40B4-BE49-F238E27FC236}">
                <a16:creationId xmlns:a16="http://schemas.microsoft.com/office/drawing/2014/main" id="{357E4B5F-5597-D84E-BD34-CC56B591A1B4}"/>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84CE7BEF-3CF9-8242-ADD6-5B33D9747A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6009E9-F106-6A46-A5AB-0DE34DCF48E3}"/>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866827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2D2CF-48B9-034C-9EEE-1300F559D279}"/>
              </a:ext>
            </a:extLst>
          </p:cNvPr>
          <p:cNvSpPr>
            <a:spLocks noGrp="1"/>
          </p:cNvSpPr>
          <p:nvPr>
            <p:ph type="title"/>
          </p:nvPr>
        </p:nvSpPr>
        <p:spPr>
          <a:xfrm>
            <a:off x="2267429" y="1463040"/>
            <a:ext cx="10617040" cy="5120640"/>
          </a:xfrm>
        </p:spPr>
        <p:txBody>
          <a:bodyPr anchor="b"/>
          <a:lstStyle>
            <a:lvl1pPr>
              <a:defRPr sz="8640"/>
            </a:lvl1pPr>
          </a:lstStyle>
          <a:p>
            <a:r>
              <a:rPr lang="en-US"/>
              <a:t>Click to edit Master title style</a:t>
            </a:r>
          </a:p>
        </p:txBody>
      </p:sp>
      <p:sp>
        <p:nvSpPr>
          <p:cNvPr id="3" name="Picture Placeholder 2">
            <a:extLst>
              <a:ext uri="{FF2B5EF4-FFF2-40B4-BE49-F238E27FC236}">
                <a16:creationId xmlns:a16="http://schemas.microsoft.com/office/drawing/2014/main" id="{78B9C070-8D14-8B43-97D6-71C9BB6F0523}"/>
              </a:ext>
            </a:extLst>
          </p:cNvPr>
          <p:cNvSpPr>
            <a:spLocks noGrp="1"/>
          </p:cNvSpPr>
          <p:nvPr>
            <p:ph type="pic" idx="1"/>
          </p:nvPr>
        </p:nvSpPr>
        <p:spPr>
          <a:xfrm>
            <a:off x="13994608" y="3159762"/>
            <a:ext cx="16664940" cy="15595600"/>
          </a:xfrm>
        </p:spPr>
        <p:txBody>
          <a:bodyPr/>
          <a:lstStyle>
            <a:lvl1pPr marL="0" indent="0">
              <a:buNone/>
              <a:defRPr sz="8640"/>
            </a:lvl1pPr>
            <a:lvl2pPr marL="1234440" indent="0">
              <a:buNone/>
              <a:defRPr sz="7560"/>
            </a:lvl2pPr>
            <a:lvl3pPr marL="2468880" indent="0">
              <a:buNone/>
              <a:defRPr sz="6480"/>
            </a:lvl3pPr>
            <a:lvl4pPr marL="3703320" indent="0">
              <a:buNone/>
              <a:defRPr sz="5400"/>
            </a:lvl4pPr>
            <a:lvl5pPr marL="4937760" indent="0">
              <a:buNone/>
              <a:defRPr sz="5400"/>
            </a:lvl5pPr>
            <a:lvl6pPr marL="6172200" indent="0">
              <a:buNone/>
              <a:defRPr sz="5400"/>
            </a:lvl6pPr>
            <a:lvl7pPr marL="7406640" indent="0">
              <a:buNone/>
              <a:defRPr sz="5400"/>
            </a:lvl7pPr>
            <a:lvl8pPr marL="8641080" indent="0">
              <a:buNone/>
              <a:defRPr sz="5400"/>
            </a:lvl8pPr>
            <a:lvl9pPr marL="9875520" indent="0">
              <a:buNone/>
              <a:defRPr sz="5400"/>
            </a:lvl9pPr>
          </a:lstStyle>
          <a:p>
            <a:endParaRPr lang="en-US"/>
          </a:p>
        </p:txBody>
      </p:sp>
      <p:sp>
        <p:nvSpPr>
          <p:cNvPr id="4" name="Text Placeholder 3">
            <a:extLst>
              <a:ext uri="{FF2B5EF4-FFF2-40B4-BE49-F238E27FC236}">
                <a16:creationId xmlns:a16="http://schemas.microsoft.com/office/drawing/2014/main" id="{36B12EB7-54CF-014D-A909-6337D468CAC9}"/>
              </a:ext>
            </a:extLst>
          </p:cNvPr>
          <p:cNvSpPr>
            <a:spLocks noGrp="1"/>
          </p:cNvSpPr>
          <p:nvPr>
            <p:ph type="body" sz="half" idx="2"/>
          </p:nvPr>
        </p:nvSpPr>
        <p:spPr>
          <a:xfrm>
            <a:off x="2267429" y="6583680"/>
            <a:ext cx="10617040" cy="12197082"/>
          </a:xfrm>
        </p:spPr>
        <p:txBody>
          <a:bodyPr/>
          <a:lstStyle>
            <a:lvl1pPr marL="0" indent="0">
              <a:buNone/>
              <a:defRPr sz="4320"/>
            </a:lvl1pPr>
            <a:lvl2pPr marL="1234440" indent="0">
              <a:buNone/>
              <a:defRPr sz="3780"/>
            </a:lvl2pPr>
            <a:lvl3pPr marL="2468880" indent="0">
              <a:buNone/>
              <a:defRPr sz="3240"/>
            </a:lvl3pPr>
            <a:lvl4pPr marL="3703320" indent="0">
              <a:buNone/>
              <a:defRPr sz="2700"/>
            </a:lvl4pPr>
            <a:lvl5pPr marL="4937760" indent="0">
              <a:buNone/>
              <a:defRPr sz="2700"/>
            </a:lvl5pPr>
            <a:lvl6pPr marL="6172200" indent="0">
              <a:buNone/>
              <a:defRPr sz="2700"/>
            </a:lvl6pPr>
            <a:lvl7pPr marL="7406640" indent="0">
              <a:buNone/>
              <a:defRPr sz="2700"/>
            </a:lvl7pPr>
            <a:lvl8pPr marL="8641080" indent="0">
              <a:buNone/>
              <a:defRPr sz="2700"/>
            </a:lvl8pPr>
            <a:lvl9pPr marL="9875520" indent="0">
              <a:buNone/>
              <a:defRPr sz="2700"/>
            </a:lvl9pPr>
          </a:lstStyle>
          <a:p>
            <a:pPr lvl="0"/>
            <a:r>
              <a:rPr lang="en-US"/>
              <a:t>Edit Master text styles</a:t>
            </a:r>
          </a:p>
        </p:txBody>
      </p:sp>
      <p:sp>
        <p:nvSpPr>
          <p:cNvPr id="5" name="Date Placeholder 4">
            <a:extLst>
              <a:ext uri="{FF2B5EF4-FFF2-40B4-BE49-F238E27FC236}">
                <a16:creationId xmlns:a16="http://schemas.microsoft.com/office/drawing/2014/main" id="{5980C5CD-594F-1141-8AB9-B3448EED1D3D}"/>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74971777-C171-DA40-82DB-6B2BCFAB70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E437CD-1BE8-9C42-9288-E979FC0AF84C}"/>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29341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574178-0226-BD4C-9851-208637825002}"/>
              </a:ext>
            </a:extLst>
          </p:cNvPr>
          <p:cNvSpPr>
            <a:spLocks noGrp="1"/>
          </p:cNvSpPr>
          <p:nvPr>
            <p:ph type="title"/>
          </p:nvPr>
        </p:nvSpPr>
        <p:spPr>
          <a:xfrm>
            <a:off x="2263140" y="1168401"/>
            <a:ext cx="28392120" cy="42418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E90A8C-A807-9845-A672-FD3CA0C4DB45}"/>
              </a:ext>
            </a:extLst>
          </p:cNvPr>
          <p:cNvSpPr>
            <a:spLocks noGrp="1"/>
          </p:cNvSpPr>
          <p:nvPr>
            <p:ph type="body" idx="1"/>
          </p:nvPr>
        </p:nvSpPr>
        <p:spPr>
          <a:xfrm>
            <a:off x="2263140" y="5842000"/>
            <a:ext cx="28392120" cy="1392428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6541A1-EC7F-644C-BE34-A61DEE2CC4A0}"/>
              </a:ext>
            </a:extLst>
          </p:cNvPr>
          <p:cNvSpPr>
            <a:spLocks noGrp="1"/>
          </p:cNvSpPr>
          <p:nvPr>
            <p:ph type="dt" sz="half" idx="2"/>
          </p:nvPr>
        </p:nvSpPr>
        <p:spPr>
          <a:xfrm>
            <a:off x="2263140" y="20340322"/>
            <a:ext cx="7406640" cy="1168400"/>
          </a:xfrm>
          <a:prstGeom prst="rect">
            <a:avLst/>
          </a:prstGeom>
        </p:spPr>
        <p:txBody>
          <a:bodyPr vert="horz" lIns="91440" tIns="45720" rIns="91440" bIns="45720" rtlCol="0" anchor="ctr"/>
          <a:lstStyle>
            <a:lvl1pPr algn="l">
              <a:defRPr sz="324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9EE500E4-F64B-C149-91EA-4865478CD25F}"/>
              </a:ext>
            </a:extLst>
          </p:cNvPr>
          <p:cNvSpPr>
            <a:spLocks noGrp="1"/>
          </p:cNvSpPr>
          <p:nvPr>
            <p:ph type="ftr" sz="quarter" idx="3"/>
          </p:nvPr>
        </p:nvSpPr>
        <p:spPr>
          <a:xfrm>
            <a:off x="10904220" y="20340322"/>
            <a:ext cx="11109960" cy="1168400"/>
          </a:xfrm>
          <a:prstGeom prst="rect">
            <a:avLst/>
          </a:prstGeom>
        </p:spPr>
        <p:txBody>
          <a:bodyPr vert="horz" lIns="91440" tIns="45720" rIns="91440" bIns="45720" rtlCol="0" anchor="ctr"/>
          <a:lstStyle>
            <a:lvl1pPr algn="ctr">
              <a:defRPr sz="324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0A45CF1-3961-7B4A-B06E-6CA3742249E7}"/>
              </a:ext>
            </a:extLst>
          </p:cNvPr>
          <p:cNvSpPr>
            <a:spLocks noGrp="1"/>
          </p:cNvSpPr>
          <p:nvPr>
            <p:ph type="sldNum" sz="quarter" idx="4"/>
          </p:nvPr>
        </p:nvSpPr>
        <p:spPr>
          <a:xfrm>
            <a:off x="23248620" y="20340322"/>
            <a:ext cx="7406640" cy="1168400"/>
          </a:xfrm>
          <a:prstGeom prst="rect">
            <a:avLst/>
          </a:prstGeom>
        </p:spPr>
        <p:txBody>
          <a:bodyPr vert="horz" lIns="91440" tIns="45720" rIns="91440" bIns="45720" rtlCol="0" anchor="ctr"/>
          <a:lstStyle>
            <a:lvl1pPr algn="r">
              <a:defRPr sz="3240">
                <a:solidFill>
                  <a:schemeClr val="tx1">
                    <a:tint val="75000"/>
                  </a:schemeClr>
                </a:solidFill>
              </a:defRPr>
            </a:lvl1pPr>
          </a:lstStyle>
          <a:p>
            <a:pPr marL="0" lvl="0" indent="0">
              <a:spcBef>
                <a:spcPts val="0"/>
              </a:spcBef>
              <a:spcAft>
                <a:spcPts val="0"/>
              </a:spcAft>
              <a:buNone/>
            </a:pPr>
            <a:fld id="{00000000-1234-1234-1234-123412341234}" type="slidenum">
              <a:rPr lang="en-US" smtClean="0"/>
              <a:t>‹#›</a:t>
            </a:fld>
            <a:endParaRPr lang="en-US" sz="1400">
              <a:solidFill>
                <a:srgbClr val="000000"/>
              </a:solidFill>
            </a:endParaRPr>
          </a:p>
        </p:txBody>
      </p:sp>
    </p:spTree>
    <p:extLst>
      <p:ext uri="{BB962C8B-B14F-4D97-AF65-F5344CB8AC3E}">
        <p14:creationId xmlns:p14="http://schemas.microsoft.com/office/powerpoint/2010/main" val="1505585363"/>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hf sldNum="0" hdr="0" ftr="0" dt="0"/>
  <p:txStyles>
    <p:titleStyle>
      <a:lvl1pPr algn="l" defTabSz="2468880" rtl="0" eaLnBrk="1" latinLnBrk="0" hangingPunct="1">
        <a:lnSpc>
          <a:spcPct val="90000"/>
        </a:lnSpc>
        <a:spcBef>
          <a:spcPct val="0"/>
        </a:spcBef>
        <a:buNone/>
        <a:defRPr sz="11880" kern="1200">
          <a:solidFill>
            <a:schemeClr val="tx1"/>
          </a:solidFill>
          <a:latin typeface="+mj-lt"/>
          <a:ea typeface="+mj-ea"/>
          <a:cs typeface="+mj-cs"/>
        </a:defRPr>
      </a:lvl1pPr>
    </p:titleStyle>
    <p:bodyStyle>
      <a:lvl1pPr marL="617220" indent="-617220" algn="l" defTabSz="2468880" rtl="0" eaLnBrk="1" latinLnBrk="0" hangingPunct="1">
        <a:lnSpc>
          <a:spcPct val="90000"/>
        </a:lnSpc>
        <a:spcBef>
          <a:spcPts val="2700"/>
        </a:spcBef>
        <a:buFont typeface="Arial" panose="020B0604020202020204" pitchFamily="34" charset="0"/>
        <a:buChar char="•"/>
        <a:defRPr sz="7560" kern="1200">
          <a:solidFill>
            <a:schemeClr val="tx1"/>
          </a:solidFill>
          <a:latin typeface="+mn-lt"/>
          <a:ea typeface="+mn-ea"/>
          <a:cs typeface="+mn-cs"/>
        </a:defRPr>
      </a:lvl1pPr>
      <a:lvl2pPr marL="1851660" indent="-617220" algn="l" defTabSz="2468880" rtl="0" eaLnBrk="1" latinLnBrk="0" hangingPunct="1">
        <a:lnSpc>
          <a:spcPct val="90000"/>
        </a:lnSpc>
        <a:spcBef>
          <a:spcPts val="1350"/>
        </a:spcBef>
        <a:buFont typeface="Arial" panose="020B0604020202020204" pitchFamily="34" charset="0"/>
        <a:buChar char="•"/>
        <a:defRPr sz="6480" kern="1200">
          <a:solidFill>
            <a:schemeClr val="tx1"/>
          </a:solidFill>
          <a:latin typeface="+mn-lt"/>
          <a:ea typeface="+mn-ea"/>
          <a:cs typeface="+mn-cs"/>
        </a:defRPr>
      </a:lvl2pPr>
      <a:lvl3pPr marL="3086100" indent="-617220" algn="l" defTabSz="2468880" rtl="0" eaLnBrk="1" latinLnBrk="0" hangingPunct="1">
        <a:lnSpc>
          <a:spcPct val="90000"/>
        </a:lnSpc>
        <a:spcBef>
          <a:spcPts val="1350"/>
        </a:spcBef>
        <a:buFont typeface="Arial" panose="020B0604020202020204" pitchFamily="34" charset="0"/>
        <a:buChar char="•"/>
        <a:defRPr sz="5400" kern="1200">
          <a:solidFill>
            <a:schemeClr val="tx1"/>
          </a:solidFill>
          <a:latin typeface="+mn-lt"/>
          <a:ea typeface="+mn-ea"/>
          <a:cs typeface="+mn-cs"/>
        </a:defRPr>
      </a:lvl3pPr>
      <a:lvl4pPr marL="432054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4pPr>
      <a:lvl5pPr marL="555498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5pPr>
      <a:lvl6pPr marL="678942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6pPr>
      <a:lvl7pPr marL="802386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7pPr>
      <a:lvl8pPr marL="925830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8pPr>
      <a:lvl9pPr marL="10492740" indent="-617220" algn="l" defTabSz="2468880" rtl="0" eaLnBrk="1" latinLnBrk="0" hangingPunct="1">
        <a:lnSpc>
          <a:spcPct val="90000"/>
        </a:lnSpc>
        <a:spcBef>
          <a:spcPts val="1350"/>
        </a:spcBef>
        <a:buFont typeface="Arial" panose="020B0604020202020204" pitchFamily="34" charset="0"/>
        <a:buChar char="•"/>
        <a:defRPr sz="4860" kern="1200">
          <a:solidFill>
            <a:schemeClr val="tx1"/>
          </a:solidFill>
          <a:latin typeface="+mn-lt"/>
          <a:ea typeface="+mn-ea"/>
          <a:cs typeface="+mn-cs"/>
        </a:defRPr>
      </a:lvl9pPr>
    </p:bodyStyle>
    <p:otherStyle>
      <a:defPPr>
        <a:defRPr lang="en-US"/>
      </a:defPPr>
      <a:lvl1pPr marL="0" algn="l" defTabSz="2468880" rtl="0" eaLnBrk="1" latinLnBrk="0" hangingPunct="1">
        <a:defRPr sz="4860" kern="1200">
          <a:solidFill>
            <a:schemeClr val="tx1"/>
          </a:solidFill>
          <a:latin typeface="+mn-lt"/>
          <a:ea typeface="+mn-ea"/>
          <a:cs typeface="+mn-cs"/>
        </a:defRPr>
      </a:lvl1pPr>
      <a:lvl2pPr marL="1234440" algn="l" defTabSz="2468880" rtl="0" eaLnBrk="1" latinLnBrk="0" hangingPunct="1">
        <a:defRPr sz="4860" kern="1200">
          <a:solidFill>
            <a:schemeClr val="tx1"/>
          </a:solidFill>
          <a:latin typeface="+mn-lt"/>
          <a:ea typeface="+mn-ea"/>
          <a:cs typeface="+mn-cs"/>
        </a:defRPr>
      </a:lvl2pPr>
      <a:lvl3pPr marL="2468880" algn="l" defTabSz="2468880" rtl="0" eaLnBrk="1" latinLnBrk="0" hangingPunct="1">
        <a:defRPr sz="4860" kern="1200">
          <a:solidFill>
            <a:schemeClr val="tx1"/>
          </a:solidFill>
          <a:latin typeface="+mn-lt"/>
          <a:ea typeface="+mn-ea"/>
          <a:cs typeface="+mn-cs"/>
        </a:defRPr>
      </a:lvl3pPr>
      <a:lvl4pPr marL="3703320" algn="l" defTabSz="2468880" rtl="0" eaLnBrk="1" latinLnBrk="0" hangingPunct="1">
        <a:defRPr sz="4860" kern="1200">
          <a:solidFill>
            <a:schemeClr val="tx1"/>
          </a:solidFill>
          <a:latin typeface="+mn-lt"/>
          <a:ea typeface="+mn-ea"/>
          <a:cs typeface="+mn-cs"/>
        </a:defRPr>
      </a:lvl4pPr>
      <a:lvl5pPr marL="4937760" algn="l" defTabSz="2468880" rtl="0" eaLnBrk="1" latinLnBrk="0" hangingPunct="1">
        <a:defRPr sz="4860" kern="1200">
          <a:solidFill>
            <a:schemeClr val="tx1"/>
          </a:solidFill>
          <a:latin typeface="+mn-lt"/>
          <a:ea typeface="+mn-ea"/>
          <a:cs typeface="+mn-cs"/>
        </a:defRPr>
      </a:lvl5pPr>
      <a:lvl6pPr marL="6172200" algn="l" defTabSz="2468880" rtl="0" eaLnBrk="1" latinLnBrk="0" hangingPunct="1">
        <a:defRPr sz="4860" kern="1200">
          <a:solidFill>
            <a:schemeClr val="tx1"/>
          </a:solidFill>
          <a:latin typeface="+mn-lt"/>
          <a:ea typeface="+mn-ea"/>
          <a:cs typeface="+mn-cs"/>
        </a:defRPr>
      </a:lvl6pPr>
      <a:lvl7pPr marL="7406640" algn="l" defTabSz="2468880" rtl="0" eaLnBrk="1" latinLnBrk="0" hangingPunct="1">
        <a:defRPr sz="4860" kern="1200">
          <a:solidFill>
            <a:schemeClr val="tx1"/>
          </a:solidFill>
          <a:latin typeface="+mn-lt"/>
          <a:ea typeface="+mn-ea"/>
          <a:cs typeface="+mn-cs"/>
        </a:defRPr>
      </a:lvl7pPr>
      <a:lvl8pPr marL="8641080" algn="l" defTabSz="2468880" rtl="0" eaLnBrk="1" latinLnBrk="0" hangingPunct="1">
        <a:defRPr sz="4860" kern="1200">
          <a:solidFill>
            <a:schemeClr val="tx1"/>
          </a:solidFill>
          <a:latin typeface="+mn-lt"/>
          <a:ea typeface="+mn-ea"/>
          <a:cs typeface="+mn-cs"/>
        </a:defRPr>
      </a:lvl8pPr>
      <a:lvl9pPr marL="9875520" algn="l" defTabSz="2468880" rtl="0" eaLnBrk="1" latinLnBrk="0" hangingPunct="1">
        <a:defRPr sz="48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Shape 88"/>
        <p:cNvGrpSpPr/>
        <p:nvPr/>
      </p:nvGrpSpPr>
      <p:grpSpPr>
        <a:xfrm>
          <a:off x="0" y="0"/>
          <a:ext cx="0" cy="0"/>
          <a:chOff x="0" y="0"/>
          <a:chExt cx="0" cy="0"/>
        </a:xfrm>
      </p:grpSpPr>
      <p:sp>
        <p:nvSpPr>
          <p:cNvPr id="89" name="Shape 89"/>
          <p:cNvSpPr txBox="1"/>
          <p:nvPr/>
        </p:nvSpPr>
        <p:spPr>
          <a:xfrm>
            <a:off x="994625" y="4653925"/>
            <a:ext cx="7451700" cy="60321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182880" rIns="91425" bIns="45700" anchor="t" anchorCtr="0">
            <a:noAutofit/>
          </a:bodyPr>
          <a:lstStyle/>
          <a:p>
            <a:pPr lvl="0">
              <a:buClr>
                <a:schemeClr val="dk1"/>
              </a:buClr>
              <a:buSzPts val="1100"/>
            </a:pPr>
            <a:r>
              <a:rPr lang="en-US" sz="1600" b="1" dirty="0">
                <a:solidFill>
                  <a:schemeClr val="dk1"/>
                </a:solidFill>
              </a:rPr>
              <a:t>Engaging Introduction goes here</a:t>
            </a:r>
          </a:p>
          <a:p>
            <a:pPr lvl="0">
              <a:buClr>
                <a:schemeClr val="dk1"/>
              </a:buClr>
              <a:buSzPts val="1100"/>
            </a:pPr>
            <a:endParaRPr lang="en-US" sz="1600" b="1" dirty="0">
              <a:solidFill>
                <a:schemeClr val="dk1"/>
              </a:solidFill>
            </a:endParaRPr>
          </a:p>
          <a:p>
            <a:pPr lvl="0">
              <a:buClr>
                <a:schemeClr val="dk1"/>
              </a:buClr>
              <a:buSzPts val="1100"/>
            </a:pPr>
            <a:r>
              <a:rPr lang="en-US" sz="1600" b="1" dirty="0">
                <a:solidFill>
                  <a:schemeClr val="dk1"/>
                </a:solidFill>
              </a:rPr>
              <a:t>Present the background of the problem much like you did in Topic 4, Literature Review, Synthesis.</a:t>
            </a:r>
          </a:p>
          <a:p>
            <a:pPr lvl="0">
              <a:buClr>
                <a:schemeClr val="dk1"/>
              </a:buClr>
              <a:buSzPts val="1100"/>
            </a:pPr>
            <a:endParaRPr lang="en-US" sz="1600" b="1" dirty="0">
              <a:solidFill>
                <a:schemeClr val="dk1"/>
              </a:solidFill>
            </a:endParaRPr>
          </a:p>
          <a:p>
            <a:pPr lvl="0">
              <a:buClr>
                <a:schemeClr val="dk1"/>
              </a:buClr>
              <a:buSzPts val="1100"/>
            </a:pPr>
            <a:r>
              <a:rPr lang="en-US" sz="1600" b="1" dirty="0">
                <a:solidFill>
                  <a:schemeClr val="dk1"/>
                </a:solidFill>
              </a:rPr>
              <a:t>Present the need for further research much like you did in Topic 4, Literature Review, Conclusion.</a:t>
            </a:r>
          </a:p>
          <a:p>
            <a:pPr marL="0" lvl="0" indent="0" rtl="0">
              <a:spcBef>
                <a:spcPts val="600"/>
              </a:spcBef>
              <a:spcAft>
                <a:spcPts val="0"/>
              </a:spcAft>
              <a:buClr>
                <a:schemeClr val="dk1"/>
              </a:buClr>
              <a:buSzPts val="1100"/>
              <a:buFont typeface="Arial"/>
              <a:buNone/>
            </a:pPr>
            <a:endParaRPr dirty="0">
              <a:solidFill>
                <a:schemeClr val="dk1"/>
              </a:solidFill>
            </a:endParaRPr>
          </a:p>
          <a:p>
            <a:pPr marL="0" marR="0" lvl="0" indent="0" algn="l" rtl="0">
              <a:lnSpc>
                <a:spcPct val="100000"/>
              </a:lnSpc>
              <a:spcBef>
                <a:spcPts val="0"/>
              </a:spcBef>
              <a:spcAft>
                <a:spcPts val="0"/>
              </a:spcAft>
              <a:buNone/>
            </a:pPr>
            <a:endParaRPr dirty="0">
              <a:solidFill>
                <a:schemeClr val="dk1"/>
              </a:solidFill>
            </a:endParaRPr>
          </a:p>
        </p:txBody>
      </p:sp>
      <p:sp>
        <p:nvSpPr>
          <p:cNvPr id="90" name="Shape 90"/>
          <p:cNvSpPr/>
          <p:nvPr/>
        </p:nvSpPr>
        <p:spPr>
          <a:xfrm>
            <a:off x="790575" y="407975"/>
            <a:ext cx="31386300" cy="3305100"/>
          </a:xfrm>
          <a:prstGeom prst="roundRect">
            <a:avLst>
              <a:gd name="adj" fmla="val 50000"/>
            </a:avLst>
          </a:prstGeom>
          <a:solidFill>
            <a:srgbClr val="C00000">
              <a:alpha val="68000"/>
            </a:srgbClr>
          </a:solidFill>
          <a:ln w="9525" cap="flat" cmpd="sng">
            <a:solidFill>
              <a:srgbClr val="F9F9F9"/>
            </a:solidFill>
            <a:prstDash val="solid"/>
            <a:miter lim="800000"/>
            <a:headEnd type="none" w="sm" len="sm"/>
            <a:tailEnd type="none" w="sm" len="sm"/>
          </a:ln>
          <a:effectLst>
            <a:outerShdw blurRad="63500" dist="23000" dir="5400000">
              <a:srgbClr val="000000">
                <a:alpha val="34901"/>
              </a:srgbClr>
            </a:outerShdw>
          </a:effectLst>
        </p:spPr>
        <p:txBody>
          <a:bodyPr spcFirstLastPara="1" wrap="square" lIns="91425" tIns="45700" rIns="91425" bIns="45700" anchor="ctr" anchorCtr="0">
            <a:noAutofit/>
          </a:bodyPr>
          <a:lstStyle/>
          <a:p>
            <a:pPr marL="1828800" marR="0" lvl="0" indent="457200" rtl="0">
              <a:lnSpc>
                <a:spcPct val="100000"/>
              </a:lnSpc>
              <a:spcBef>
                <a:spcPts val="0"/>
              </a:spcBef>
              <a:spcAft>
                <a:spcPts val="0"/>
              </a:spcAft>
              <a:buClr>
                <a:srgbClr val="FFFFFF"/>
              </a:buClr>
              <a:buSzPts val="5400"/>
              <a:buFont typeface="Times New Roman"/>
              <a:buNone/>
            </a:pPr>
            <a:r>
              <a:rPr lang="en-US" sz="5400" b="1" i="0" u="none" dirty="0">
                <a:solidFill>
                  <a:srgbClr val="FFFFFF"/>
                </a:solidFill>
                <a:latin typeface="Times New Roman"/>
                <a:ea typeface="Times New Roman"/>
                <a:cs typeface="Times New Roman"/>
                <a:sym typeface="Times New Roman"/>
              </a:rPr>
              <a:t>Examining Gender as a Moderator of Stress and Depression</a:t>
            </a:r>
          </a:p>
          <a:p>
            <a:pPr marL="1828800" marR="0" lvl="0" indent="457200" rtl="0">
              <a:lnSpc>
                <a:spcPct val="100000"/>
              </a:lnSpc>
              <a:spcBef>
                <a:spcPts val="0"/>
              </a:spcBef>
              <a:spcAft>
                <a:spcPts val="0"/>
              </a:spcAft>
              <a:buClr>
                <a:srgbClr val="FFFFFF"/>
              </a:buClr>
              <a:buSzPts val="5400"/>
              <a:buFont typeface="Times New Roman"/>
              <a:buNone/>
            </a:pPr>
            <a:r>
              <a:rPr lang="en-US" sz="3000" b="1" i="0" u="none" dirty="0">
                <a:solidFill>
                  <a:srgbClr val="FFFFFF"/>
                </a:solidFill>
                <a:latin typeface="Times"/>
                <a:ea typeface="Times"/>
                <a:cs typeface="Times"/>
                <a:sym typeface="Times"/>
              </a:rPr>
              <a:t>Sparky Flame</a:t>
            </a:r>
            <a:endParaRPr sz="3000" dirty="0"/>
          </a:p>
        </p:txBody>
      </p:sp>
      <p:sp>
        <p:nvSpPr>
          <p:cNvPr id="91" name="Shape 91"/>
          <p:cNvSpPr txBox="1"/>
          <p:nvPr/>
        </p:nvSpPr>
        <p:spPr>
          <a:xfrm>
            <a:off x="16424275" y="8821737"/>
            <a:ext cx="184150" cy="104616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2" name="Shape 92"/>
          <p:cNvSpPr txBox="1"/>
          <p:nvPr/>
        </p:nvSpPr>
        <p:spPr>
          <a:xfrm>
            <a:off x="57150" y="13201650"/>
            <a:ext cx="184150" cy="36671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3" name="Shape 93"/>
          <p:cNvSpPr txBox="1"/>
          <p:nvPr/>
        </p:nvSpPr>
        <p:spPr>
          <a:xfrm>
            <a:off x="10358437" y="19327813"/>
            <a:ext cx="1143000" cy="2746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4" name="Shape 94"/>
          <p:cNvSpPr txBox="1"/>
          <p:nvPr/>
        </p:nvSpPr>
        <p:spPr>
          <a:xfrm>
            <a:off x="13787438" y="8812212"/>
            <a:ext cx="184150" cy="10366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5" name="Shape 95"/>
          <p:cNvSpPr txBox="1"/>
          <p:nvPr/>
        </p:nvSpPr>
        <p:spPr>
          <a:xfrm>
            <a:off x="13658850" y="8875712"/>
            <a:ext cx="32918401" cy="10461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6" name="Shape 96"/>
          <p:cNvSpPr txBox="1"/>
          <p:nvPr/>
        </p:nvSpPr>
        <p:spPr>
          <a:xfrm>
            <a:off x="26346150" y="4545012"/>
            <a:ext cx="6172200" cy="10366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97" name="Shape 97"/>
          <p:cNvSpPr txBox="1"/>
          <p:nvPr/>
        </p:nvSpPr>
        <p:spPr>
          <a:xfrm>
            <a:off x="994650" y="10931475"/>
            <a:ext cx="74517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Sorts Mill Goudy"/>
              <a:buNone/>
            </a:pPr>
            <a:r>
              <a:rPr lang="en-US" sz="2800" b="1" dirty="0">
                <a:solidFill>
                  <a:schemeClr val="lt1"/>
                </a:solidFill>
                <a:latin typeface="Times New Roman"/>
                <a:ea typeface="Times New Roman"/>
                <a:cs typeface="Times New Roman"/>
                <a:sym typeface="Times New Roman"/>
              </a:rPr>
              <a:t>Research Question &amp; Hypotheses</a:t>
            </a:r>
            <a:endParaRPr dirty="0">
              <a:latin typeface="Times New Roman"/>
              <a:ea typeface="Times New Roman"/>
              <a:cs typeface="Times New Roman"/>
              <a:sym typeface="Times New Roman"/>
            </a:endParaRPr>
          </a:p>
        </p:txBody>
      </p:sp>
      <p:cxnSp>
        <p:nvCxnSpPr>
          <p:cNvPr id="98" name="Shape 98"/>
          <p:cNvCxnSpPr/>
          <p:nvPr/>
        </p:nvCxnSpPr>
        <p:spPr>
          <a:xfrm>
            <a:off x="949325" y="21415375"/>
            <a:ext cx="31227711" cy="92075"/>
          </a:xfrm>
          <a:prstGeom prst="straightConnector1">
            <a:avLst/>
          </a:prstGeom>
          <a:noFill/>
          <a:ln w="57150" cap="flat" cmpd="sng">
            <a:solidFill>
              <a:srgbClr val="2D2D8A"/>
            </a:solidFill>
            <a:prstDash val="solid"/>
            <a:miter lim="800000"/>
            <a:headEnd type="none" w="med" len="med"/>
            <a:tailEnd type="none" w="med" len="med"/>
          </a:ln>
        </p:spPr>
      </p:cxnSp>
      <p:sp>
        <p:nvSpPr>
          <p:cNvPr id="99" name="Shape 99"/>
          <p:cNvSpPr txBox="1"/>
          <p:nvPr/>
        </p:nvSpPr>
        <p:spPr>
          <a:xfrm>
            <a:off x="16424275" y="-550862"/>
            <a:ext cx="184150" cy="104616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100" name="Shape 100"/>
          <p:cNvSpPr txBox="1"/>
          <p:nvPr/>
        </p:nvSpPr>
        <p:spPr>
          <a:xfrm>
            <a:off x="16424275" y="-550862"/>
            <a:ext cx="184150" cy="104616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101" name="Shape 101"/>
          <p:cNvSpPr txBox="1"/>
          <p:nvPr/>
        </p:nvSpPr>
        <p:spPr>
          <a:xfrm>
            <a:off x="16775925" y="4653925"/>
            <a:ext cx="7451700" cy="165369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182880" rIns="91425" bIns="45700" anchor="t" anchorCtr="0">
            <a:noAutofit/>
          </a:bodyPr>
          <a:lstStyle/>
          <a:p>
            <a:r>
              <a:rPr lang="en-US" sz="1800" dirty="0"/>
              <a:t>A moderator analysis using PROCESS (v.4.0; Hayes, 2018) was conducted to test the null hypothesis. There was a significant predictive effect between Stress and Depression, </a:t>
            </a:r>
            <a:r>
              <a:rPr lang="en-US" sz="1800" i="1" dirty="0"/>
              <a:t>t</a:t>
            </a:r>
            <a:r>
              <a:rPr lang="en-US" sz="1800" dirty="0"/>
              <a:t> = 19.9224, </a:t>
            </a:r>
            <a:r>
              <a:rPr lang="en-US" sz="1800" i="1" dirty="0"/>
              <a:t>p</a:t>
            </a:r>
            <a:r>
              <a:rPr lang="en-US" sz="1800" dirty="0"/>
              <a:t> &lt; .001, </a:t>
            </a:r>
            <a:r>
              <a:rPr lang="en-US" sz="1800" i="1" dirty="0"/>
              <a:t>b</a:t>
            </a:r>
            <a:r>
              <a:rPr lang="en-US" sz="1800" dirty="0"/>
              <a:t> = 0.9353. The result of the interaction effect between gender and Stress upon Depression was not statistically significant, </a:t>
            </a:r>
            <a:r>
              <a:rPr lang="en-US" sz="1800" i="1" dirty="0"/>
              <a:t>t</a:t>
            </a:r>
            <a:r>
              <a:rPr lang="en-US" sz="1800" dirty="0"/>
              <a:t> = -0.8145, </a:t>
            </a:r>
            <a:r>
              <a:rPr lang="en-US" sz="1800" i="1" dirty="0"/>
              <a:t>p</a:t>
            </a:r>
            <a:r>
              <a:rPr lang="en-US" sz="1800" dirty="0"/>
              <a:t> = .4155, </a:t>
            </a:r>
            <a:r>
              <a:rPr lang="en-US" sz="1800" i="1" dirty="0"/>
              <a:t>b</a:t>
            </a:r>
            <a:r>
              <a:rPr lang="en-US" sz="1800" dirty="0"/>
              <a:t> = -0.0251. See Tables 2 and 3. </a:t>
            </a:r>
          </a:p>
          <a:p>
            <a:endParaRPr lang="en-US" sz="1800" dirty="0"/>
          </a:p>
          <a:p>
            <a:r>
              <a:rPr lang="en-US" sz="1800" dirty="0"/>
              <a:t>The results failed to reject the null hypotheses, which stated that gender does not significantly moderate the predictive effect between Stress (</a:t>
            </a:r>
            <a:r>
              <a:rPr lang="en-US" sz="1800" i="1" dirty="0"/>
              <a:t>X</a:t>
            </a:r>
            <a:r>
              <a:rPr lang="en-US" sz="1800" dirty="0"/>
              <a:t>) and Depression (</a:t>
            </a:r>
            <a:r>
              <a:rPr lang="en-US" sz="1800" i="1" dirty="0"/>
              <a:t>Y</a:t>
            </a:r>
            <a:r>
              <a:rPr lang="en-US" sz="1800" dirty="0"/>
              <a:t>). The results suggest that although there is a significant predictive effect between Stress and Depression, the extent of the effect between Stress and Depression is not dependent upon one’s gender, as shown in Figure 2. </a:t>
            </a:r>
          </a:p>
          <a:p>
            <a:endParaRPr lang="en-US" sz="1800" dirty="0"/>
          </a:p>
          <a:p>
            <a:pPr marL="0" marR="0" lvl="0" indent="0" algn="l" rtl="0">
              <a:lnSpc>
                <a:spcPct val="100000"/>
              </a:lnSpc>
              <a:spcBef>
                <a:spcPts val="0"/>
              </a:spcBef>
              <a:spcAft>
                <a:spcPts val="0"/>
              </a:spcAft>
              <a:buClr>
                <a:schemeClr val="dk1"/>
              </a:buClr>
              <a:buSzPts val="1800"/>
              <a:buFont typeface="Arial"/>
              <a:buNone/>
            </a:pPr>
            <a:endParaRPr sz="1800"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800" b="1"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b="1"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b="1"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b="1"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b="1"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b="1"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b="1" dirty="0">
              <a:solidFill>
                <a:schemeClr val="dk1"/>
              </a:solidFill>
            </a:endParaRPr>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Clr>
                <a:schemeClr val="dk1"/>
              </a:buClr>
              <a:buSzPts val="1800"/>
              <a:buFont typeface="Arial"/>
              <a:buNone/>
            </a:pPr>
            <a:endParaRPr sz="1600" dirty="0"/>
          </a:p>
          <a:p>
            <a:pPr marL="0" marR="0" lvl="0" indent="0" algn="l" rtl="0">
              <a:lnSpc>
                <a:spcPct val="100000"/>
              </a:lnSpc>
              <a:spcBef>
                <a:spcPts val="0"/>
              </a:spcBef>
              <a:spcAft>
                <a:spcPts val="0"/>
              </a:spcAft>
              <a:buNone/>
            </a:pPr>
            <a:endParaRPr sz="1800" b="0" i="1" u="none" dirty="0">
              <a:solidFill>
                <a:schemeClr val="dk1"/>
              </a:solidFill>
              <a:latin typeface="Arial"/>
              <a:ea typeface="Arial"/>
              <a:cs typeface="Arial"/>
              <a:sym typeface="Arial"/>
            </a:endParaRPr>
          </a:p>
        </p:txBody>
      </p:sp>
      <p:sp>
        <p:nvSpPr>
          <p:cNvPr id="102" name="Shape 102"/>
          <p:cNvSpPr txBox="1"/>
          <p:nvPr/>
        </p:nvSpPr>
        <p:spPr>
          <a:xfrm>
            <a:off x="924575" y="16082075"/>
            <a:ext cx="7497900" cy="51087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182880" rIns="91425" bIns="45700" anchor="t" anchorCtr="0">
            <a:noAutofit/>
          </a:bodyPr>
          <a:lstStyle/>
          <a:p>
            <a:pPr>
              <a:buClr>
                <a:srgbClr val="FFFF00"/>
              </a:buClr>
              <a:buSzPts val="2000"/>
            </a:pPr>
            <a:r>
              <a:rPr lang="en-US" sz="1800" dirty="0"/>
              <a:t>The sample for the study consisted of records aggregated in the EDCO 745 dataset (</a:t>
            </a:r>
            <a:r>
              <a:rPr lang="en-US" sz="1800" i="1" dirty="0"/>
              <a:t>N</a:t>
            </a:r>
            <a:r>
              <a:rPr lang="en-US" sz="1800" dirty="0"/>
              <a:t> = 1,300), differentiated by gender of male (</a:t>
            </a:r>
            <a:r>
              <a:rPr lang="en-US" sz="1800" i="1" dirty="0"/>
              <a:t>n</a:t>
            </a:r>
            <a:r>
              <a:rPr lang="en-US" sz="1800" dirty="0"/>
              <a:t> = 704) and female (</a:t>
            </a:r>
            <a:r>
              <a:rPr lang="en-US" sz="1800" i="1" dirty="0"/>
              <a:t>n</a:t>
            </a:r>
            <a:r>
              <a:rPr lang="en-US" sz="1800" dirty="0"/>
              <a:t> = 596), as presented in Table 1.</a:t>
            </a:r>
          </a:p>
          <a:p>
            <a:pPr marL="0" marR="0" lvl="0" indent="0" algn="l" rtl="0">
              <a:lnSpc>
                <a:spcPct val="100000"/>
              </a:lnSpc>
              <a:spcBef>
                <a:spcPts val="0"/>
              </a:spcBef>
              <a:spcAft>
                <a:spcPts val="0"/>
              </a:spcAft>
              <a:buClr>
                <a:srgbClr val="FFFF00"/>
              </a:buClr>
              <a:buSzPts val="2000"/>
              <a:buFont typeface="Arial"/>
              <a:buNone/>
            </a:pPr>
            <a:endParaRPr lang="en-US" sz="1800" b="0" i="0" u="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FFFF00"/>
              </a:buClr>
              <a:buSzPts val="2000"/>
              <a:buFont typeface="Arial"/>
              <a:buNone/>
            </a:pPr>
            <a:endParaRPr sz="1800" b="1" i="0" u="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FFFF00"/>
              </a:buClr>
              <a:buSzPts val="2000"/>
              <a:buFont typeface="Arial"/>
              <a:buNone/>
            </a:pPr>
            <a:endParaRPr sz="2000" b="0" i="0" u="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FFFF00"/>
              </a:buClr>
              <a:buSzPts val="2000"/>
              <a:buFont typeface="Arial"/>
              <a:buNone/>
            </a:pPr>
            <a:endParaRPr sz="2000" b="0" i="0" u="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FFFF00"/>
              </a:buClr>
              <a:buSzPts val="2000"/>
              <a:buFont typeface="Arial"/>
              <a:buNone/>
            </a:pPr>
            <a:endParaRPr sz="2000" b="0" i="0" u="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FFFF00"/>
              </a:buClr>
              <a:buSzPts val="2000"/>
              <a:buFont typeface="Arial"/>
              <a:buNone/>
            </a:pPr>
            <a:endParaRPr sz="2000" b="0" i="1" u="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500"/>
              <a:buFont typeface="Arial"/>
              <a:buNone/>
            </a:pPr>
            <a:endParaRPr dirty="0"/>
          </a:p>
        </p:txBody>
      </p:sp>
      <p:sp>
        <p:nvSpPr>
          <p:cNvPr id="103" name="Shape 103"/>
          <p:cNvSpPr txBox="1"/>
          <p:nvPr/>
        </p:nvSpPr>
        <p:spPr>
          <a:xfrm>
            <a:off x="8862175" y="4641837"/>
            <a:ext cx="7497900" cy="6032099"/>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182880" rIns="91425" bIns="45700" anchor="t" anchorCtr="0">
            <a:noAutofit/>
          </a:bodyPr>
          <a:lstStyle/>
          <a:p>
            <a:r>
              <a:rPr lang="en-US" sz="1800" dirty="0"/>
              <a:t>Gender, as self-identified, a categorical-nominal level of measurement. Gender is the moderator (W) variable.</a:t>
            </a:r>
          </a:p>
          <a:p>
            <a:endParaRPr lang="en-US" sz="1800" dirty="0"/>
          </a:p>
          <a:p>
            <a:r>
              <a:rPr lang="en-US" sz="1800" dirty="0"/>
              <a:t>Stress, as measured by DASS-Stress, a continuous-interval level of measurement. Stress is the predictor (X) variable.</a:t>
            </a:r>
          </a:p>
          <a:p>
            <a:endParaRPr lang="en-US" sz="1800" dirty="0"/>
          </a:p>
          <a:p>
            <a:r>
              <a:rPr lang="en-US" sz="1800" dirty="0"/>
              <a:t>Depression, as measured by DASS-Depression, a continuous-interval level of measurement. Depression is the criterion (Y) variable. </a:t>
            </a:r>
          </a:p>
        </p:txBody>
      </p:sp>
      <p:sp>
        <p:nvSpPr>
          <p:cNvPr id="104" name="Shape 104"/>
          <p:cNvSpPr txBox="1"/>
          <p:nvPr/>
        </p:nvSpPr>
        <p:spPr>
          <a:xfrm>
            <a:off x="8835174" y="3859187"/>
            <a:ext cx="74979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i="0" u="none" dirty="0">
                <a:solidFill>
                  <a:schemeClr val="lt1"/>
                </a:solidFill>
                <a:latin typeface="Times New Roman"/>
                <a:ea typeface="Times New Roman"/>
                <a:cs typeface="Times New Roman"/>
                <a:sym typeface="Times New Roman"/>
              </a:rPr>
              <a:t>Measures</a:t>
            </a:r>
            <a:endParaRPr dirty="0"/>
          </a:p>
        </p:txBody>
      </p:sp>
      <p:sp>
        <p:nvSpPr>
          <p:cNvPr id="105" name="Shape 105"/>
          <p:cNvSpPr txBox="1"/>
          <p:nvPr/>
        </p:nvSpPr>
        <p:spPr>
          <a:xfrm>
            <a:off x="24572150" y="14077575"/>
            <a:ext cx="7415100" cy="71133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182880" rIns="91425" bIns="45700" anchor="t" anchorCtr="0">
            <a:noAutofit/>
          </a:bodyPr>
          <a:lstStyle/>
          <a:p>
            <a:r>
              <a:rPr lang="en-US" sz="1800" dirty="0"/>
              <a:t>Cohen, J., Cohen, P., West, S. G., &amp; Aiken, L. S. (2003). </a:t>
            </a:r>
            <a:r>
              <a:rPr lang="en-US" sz="1800" i="1" dirty="0"/>
              <a:t>Applied multiple regression/correlation analysis for the behavioral sciences</a:t>
            </a:r>
            <a:r>
              <a:rPr lang="en-US" sz="1800" dirty="0"/>
              <a:t> (3</a:t>
            </a:r>
            <a:r>
              <a:rPr lang="en-US" sz="1800" baseline="30000" dirty="0"/>
              <a:t>rd</a:t>
            </a:r>
            <a:r>
              <a:rPr lang="en-US" sz="1800" dirty="0"/>
              <a:t> ed.). </a:t>
            </a:r>
            <a:r>
              <a:rPr lang="en-US" sz="1800"/>
              <a:t>Routledge.</a:t>
            </a:r>
          </a:p>
          <a:p>
            <a:endParaRPr lang="en-US" sz="1800" dirty="0"/>
          </a:p>
          <a:p>
            <a:r>
              <a:rPr lang="en-US" sz="1800" dirty="0"/>
              <a:t>Hayes, A. F. (2018). </a:t>
            </a:r>
            <a:r>
              <a:rPr lang="en-US" sz="1800" i="1" dirty="0"/>
              <a:t>Introduction to mediation, moderation, and conditional process analysis: A regression-based approach</a:t>
            </a:r>
            <a:r>
              <a:rPr lang="en-US" sz="1800" dirty="0"/>
              <a:t> (2</a:t>
            </a:r>
            <a:r>
              <a:rPr lang="en-US" sz="1800" baseline="30000" dirty="0"/>
              <a:t>nd</a:t>
            </a:r>
            <a:r>
              <a:rPr lang="en-US" sz="1800" dirty="0"/>
              <a:t> ed.). Guilford Press. </a:t>
            </a:r>
            <a:endParaRPr sz="1800" b="0" i="0" u="none" dirty="0">
              <a:solidFill>
                <a:schemeClr val="dk1"/>
              </a:solidFill>
              <a:latin typeface="Arial"/>
              <a:ea typeface="Arial"/>
              <a:cs typeface="Arial"/>
              <a:sym typeface="Arial"/>
            </a:endParaRPr>
          </a:p>
        </p:txBody>
      </p:sp>
      <p:sp>
        <p:nvSpPr>
          <p:cNvPr id="106" name="Shape 106"/>
          <p:cNvSpPr txBox="1"/>
          <p:nvPr/>
        </p:nvSpPr>
        <p:spPr>
          <a:xfrm>
            <a:off x="1018500" y="11661300"/>
            <a:ext cx="7404000" cy="34455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07"/>
              </a:srgbClr>
            </a:outerShdw>
          </a:effectLst>
        </p:spPr>
        <p:txBody>
          <a:bodyPr spcFirstLastPara="1" wrap="square" lIns="91425" tIns="182880" rIns="91425" bIns="45700" anchor="t" anchorCtr="0">
            <a:noAutofit/>
          </a:bodyPr>
          <a:lstStyle/>
          <a:p>
            <a:r>
              <a:rPr lang="en-US" sz="1800" dirty="0"/>
              <a:t>RQ: To what extent, if any, does gender moderate the predictive effect between Stress (X) and Depression (Y)?</a:t>
            </a:r>
          </a:p>
          <a:p>
            <a:endParaRPr lang="en-US" sz="1800" dirty="0"/>
          </a:p>
          <a:p>
            <a:r>
              <a:rPr lang="en-US" sz="1800" dirty="0"/>
              <a:t>H0: Gender does not significantly moderate the predictive effect between Stress (X) and Depression (Y).</a:t>
            </a:r>
          </a:p>
          <a:p>
            <a:endParaRPr lang="en-US" sz="1800" dirty="0"/>
          </a:p>
          <a:p>
            <a:r>
              <a:rPr lang="en-US" sz="1800" dirty="0"/>
              <a:t>H1: Gender significantly moderates the predictive effect between Stress (X) and Depression (Y).</a:t>
            </a:r>
          </a:p>
          <a:p>
            <a:pPr marL="0" marR="0" lvl="0" indent="0" algn="l" rtl="0">
              <a:lnSpc>
                <a:spcPct val="100000"/>
              </a:lnSpc>
              <a:spcBef>
                <a:spcPts val="0"/>
              </a:spcBef>
              <a:spcAft>
                <a:spcPts val="0"/>
              </a:spcAft>
              <a:buClr>
                <a:srgbClr val="FFFF00"/>
              </a:buClr>
              <a:buSzPts val="1800"/>
              <a:buFont typeface="Arial"/>
              <a:buNone/>
            </a:pPr>
            <a:endParaRPr sz="1600" b="1" i="0" u="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500"/>
              <a:buFont typeface="Arial"/>
              <a:buNone/>
            </a:pPr>
            <a:endParaRPr dirty="0"/>
          </a:p>
        </p:txBody>
      </p:sp>
      <p:sp>
        <p:nvSpPr>
          <p:cNvPr id="107" name="Shape 107"/>
          <p:cNvSpPr txBox="1"/>
          <p:nvPr/>
        </p:nvSpPr>
        <p:spPr>
          <a:xfrm>
            <a:off x="970775" y="15287325"/>
            <a:ext cx="74517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i="0" u="none">
                <a:solidFill>
                  <a:schemeClr val="lt1"/>
                </a:solidFill>
                <a:latin typeface="Times New Roman"/>
                <a:ea typeface="Times New Roman"/>
                <a:cs typeface="Times New Roman"/>
                <a:sym typeface="Times New Roman"/>
              </a:rPr>
              <a:t>Sample</a:t>
            </a:r>
            <a:endParaRPr/>
          </a:p>
        </p:txBody>
      </p:sp>
      <p:sp>
        <p:nvSpPr>
          <p:cNvPr id="108" name="Shape 108"/>
          <p:cNvSpPr txBox="1"/>
          <p:nvPr/>
        </p:nvSpPr>
        <p:spPr>
          <a:xfrm>
            <a:off x="925512" y="3859212"/>
            <a:ext cx="7497762" cy="549275"/>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i="0" u="none">
                <a:solidFill>
                  <a:schemeClr val="lt1"/>
                </a:solidFill>
                <a:latin typeface="Times New Roman"/>
                <a:ea typeface="Times New Roman"/>
                <a:cs typeface="Times New Roman"/>
                <a:sym typeface="Times New Roman"/>
              </a:rPr>
              <a:t>Introduction</a:t>
            </a:r>
            <a:endParaRPr/>
          </a:p>
        </p:txBody>
      </p:sp>
      <p:sp>
        <p:nvSpPr>
          <p:cNvPr id="109" name="Shape 109"/>
          <p:cNvSpPr txBox="1"/>
          <p:nvPr/>
        </p:nvSpPr>
        <p:spPr>
          <a:xfrm>
            <a:off x="16744950" y="3859212"/>
            <a:ext cx="7497762" cy="549275"/>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dirty="0">
                <a:solidFill>
                  <a:schemeClr val="lt1"/>
                </a:solidFill>
                <a:latin typeface="Times New Roman"/>
                <a:cs typeface="Times New Roman"/>
                <a:sym typeface="Times New Roman"/>
              </a:rPr>
              <a:t>Results</a:t>
            </a:r>
            <a:endParaRPr dirty="0"/>
          </a:p>
        </p:txBody>
      </p:sp>
      <p:sp>
        <p:nvSpPr>
          <p:cNvPr id="110" name="Shape 110"/>
          <p:cNvSpPr txBox="1"/>
          <p:nvPr/>
        </p:nvSpPr>
        <p:spPr>
          <a:xfrm>
            <a:off x="24560150" y="13376262"/>
            <a:ext cx="74391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i="0" u="none" dirty="0">
                <a:solidFill>
                  <a:schemeClr val="lt1"/>
                </a:solidFill>
                <a:latin typeface="Times New Roman"/>
                <a:ea typeface="Times New Roman"/>
                <a:cs typeface="Times New Roman"/>
                <a:sym typeface="Times New Roman"/>
              </a:rPr>
              <a:t>References</a:t>
            </a:r>
            <a:endParaRPr dirty="0"/>
          </a:p>
        </p:txBody>
      </p:sp>
      <p:pic>
        <p:nvPicPr>
          <p:cNvPr id="111" name="Shape 111"/>
          <p:cNvPicPr preferRelativeResize="0"/>
          <p:nvPr/>
        </p:nvPicPr>
        <p:blipFill rotWithShape="1">
          <a:blip r:embed="rId3">
            <a:alphaModFix/>
          </a:blip>
          <a:srcRect/>
          <a:stretch/>
        </p:blipFill>
        <p:spPr>
          <a:xfrm>
            <a:off x="27199438" y="1009612"/>
            <a:ext cx="4465637" cy="2101850"/>
          </a:xfrm>
          <a:prstGeom prst="rect">
            <a:avLst/>
          </a:prstGeom>
          <a:noFill/>
          <a:ln>
            <a:noFill/>
          </a:ln>
        </p:spPr>
      </p:pic>
      <p:cxnSp>
        <p:nvCxnSpPr>
          <p:cNvPr id="112" name="Shape 112"/>
          <p:cNvCxnSpPr/>
          <p:nvPr/>
        </p:nvCxnSpPr>
        <p:spPr>
          <a:xfrm>
            <a:off x="3108325" y="18699163"/>
            <a:ext cx="1052512" cy="0"/>
          </a:xfrm>
          <a:prstGeom prst="straightConnector1">
            <a:avLst/>
          </a:prstGeom>
          <a:noFill/>
          <a:ln>
            <a:noFill/>
          </a:ln>
        </p:spPr>
      </p:cxnSp>
      <p:sp>
        <p:nvSpPr>
          <p:cNvPr id="113" name="Shape 113"/>
          <p:cNvSpPr txBox="1"/>
          <p:nvPr/>
        </p:nvSpPr>
        <p:spPr>
          <a:xfrm>
            <a:off x="0" y="44450"/>
            <a:ext cx="184150" cy="3683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6200" b="0" i="0" u="none">
              <a:solidFill>
                <a:srgbClr val="FFFF00"/>
              </a:solidFill>
              <a:latin typeface="Arial"/>
              <a:ea typeface="Arial"/>
              <a:cs typeface="Arial"/>
              <a:sym typeface="Arial"/>
            </a:endParaRPr>
          </a:p>
        </p:txBody>
      </p:sp>
      <p:sp>
        <p:nvSpPr>
          <p:cNvPr id="116" name="Shape 116"/>
          <p:cNvSpPr txBox="1"/>
          <p:nvPr/>
        </p:nvSpPr>
        <p:spPr>
          <a:xfrm>
            <a:off x="8873350" y="10928238"/>
            <a:ext cx="74979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dirty="0">
                <a:solidFill>
                  <a:schemeClr val="lt1"/>
                </a:solidFill>
                <a:latin typeface="Times New Roman"/>
                <a:ea typeface="Times New Roman"/>
                <a:cs typeface="Times New Roman"/>
                <a:sym typeface="Times New Roman"/>
              </a:rPr>
              <a:t>Procedure</a:t>
            </a:r>
            <a:endParaRPr dirty="0"/>
          </a:p>
        </p:txBody>
      </p:sp>
      <p:sp>
        <p:nvSpPr>
          <p:cNvPr id="117" name="Shape 117"/>
          <p:cNvSpPr txBox="1"/>
          <p:nvPr/>
        </p:nvSpPr>
        <p:spPr>
          <a:xfrm>
            <a:off x="8873350" y="11661300"/>
            <a:ext cx="7451700" cy="952945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10"/>
              </a:srgbClr>
            </a:outerShdw>
          </a:effectLst>
        </p:spPr>
        <p:txBody>
          <a:bodyPr spcFirstLastPara="1" wrap="square" lIns="91425" tIns="182880" rIns="91425" bIns="45700" anchor="t" anchorCtr="0">
            <a:noAutofit/>
          </a:bodyPr>
          <a:lstStyle/>
          <a:p>
            <a:pPr fontAlgn="t"/>
            <a:r>
              <a:rPr lang="en-US" sz="1800" dirty="0"/>
              <a:t>A simple moderator analysis using Hayes (2018) model 1 was completed using the variables gender as the moderator (</a:t>
            </a:r>
            <a:r>
              <a:rPr lang="en-US" sz="1800" i="1" dirty="0"/>
              <a:t>W</a:t>
            </a:r>
            <a:r>
              <a:rPr lang="en-US" sz="1800" dirty="0"/>
              <a:t>), Stress as the predictor (</a:t>
            </a:r>
            <a:r>
              <a:rPr lang="en-US" sz="1800" i="1" dirty="0"/>
              <a:t>X</a:t>
            </a:r>
            <a:r>
              <a:rPr lang="en-US" sz="1800" dirty="0"/>
              <a:t>) and Depression as the criterion (</a:t>
            </a:r>
            <a:r>
              <a:rPr lang="en-US" sz="1800" i="1" dirty="0"/>
              <a:t>Y</a:t>
            </a:r>
            <a:r>
              <a:rPr lang="en-US" sz="1800" dirty="0"/>
              <a:t>) obtained from the EDCO 745 course dataset. The data were screened and tests of assumptions for multiple regression were completed. Although there was a minor deviation from normality for the residuals, the data were not transformed. Violation of the normality of residuals does not lead to issues with significance testing, particularly with larger sample sizes, and does not suggest any discrepancies with model coefficients should be anticipated. Instead, this violation may be an indication that a better regression model may be needed (Cohen et al., 2003). The tests of assumptions demonstrated the data are suitable for conducting the moderator analysis.</a:t>
            </a:r>
          </a:p>
          <a:p>
            <a:pPr fontAlgn="t"/>
            <a:endParaRPr lang="en-US" sz="1800" dirty="0"/>
          </a:p>
          <a:p>
            <a:r>
              <a:rPr lang="en-US" sz="1800" dirty="0"/>
              <a:t>The research question was addressed by testing the null hypothesis. The relationships examined are presented in Figure 1. </a:t>
            </a:r>
          </a:p>
          <a:p>
            <a:endParaRPr lang="en-US" b="1" dirty="0"/>
          </a:p>
          <a:p>
            <a:r>
              <a:rPr lang="en-US" sz="1600" b="1" dirty="0">
                <a:latin typeface="Times New Roman" panose="02020603050405020304" pitchFamily="18" charset="0"/>
                <a:cs typeface="Times New Roman" panose="02020603050405020304" pitchFamily="18" charset="0"/>
              </a:rPr>
              <a:t>Figure 1</a:t>
            </a:r>
            <a:endParaRPr lang="en-US" sz="1600" dirty="0">
              <a:latin typeface="Times New Roman" panose="02020603050405020304" pitchFamily="18" charset="0"/>
              <a:cs typeface="Times New Roman" panose="02020603050405020304" pitchFamily="18" charset="0"/>
            </a:endParaRPr>
          </a:p>
          <a:p>
            <a:endParaRPr lang="en-US" sz="1600" i="1" dirty="0">
              <a:latin typeface="Times New Roman" panose="02020603050405020304" pitchFamily="18" charset="0"/>
              <a:cs typeface="Times New Roman" panose="02020603050405020304" pitchFamily="18" charset="0"/>
            </a:endParaRPr>
          </a:p>
          <a:p>
            <a:r>
              <a:rPr lang="en-US" sz="1600" i="1" dirty="0">
                <a:latin typeface="Times New Roman" panose="02020603050405020304" pitchFamily="18" charset="0"/>
                <a:cs typeface="Times New Roman" panose="02020603050405020304" pitchFamily="18" charset="0"/>
              </a:rPr>
              <a:t>Conceptual Model of Simple Moderator Analysis</a:t>
            </a:r>
            <a:endParaRPr lang="en-US" sz="1600" dirty="0">
              <a:latin typeface="Times New Roman" panose="02020603050405020304" pitchFamily="18" charset="0"/>
              <a:cs typeface="Times New Roman" panose="02020603050405020304" pitchFamily="18" charset="0"/>
            </a:endParaRPr>
          </a:p>
        </p:txBody>
      </p:sp>
      <p:sp>
        <p:nvSpPr>
          <p:cNvPr id="119" name="Shape 119"/>
          <p:cNvSpPr txBox="1"/>
          <p:nvPr/>
        </p:nvSpPr>
        <p:spPr>
          <a:xfrm>
            <a:off x="24586375" y="4639663"/>
            <a:ext cx="7415100" cy="8511300"/>
          </a:xfrm>
          <a:prstGeom prst="rect">
            <a:avLst/>
          </a:prstGeom>
          <a:solidFill>
            <a:schemeClr val="lt1"/>
          </a:solidFill>
          <a:ln w="9525" cap="flat" cmpd="sng">
            <a:solidFill>
              <a:schemeClr val="dk1"/>
            </a:solidFill>
            <a:prstDash val="solid"/>
            <a:miter lim="800000"/>
            <a:headEnd type="none" w="sm" len="sm"/>
            <a:tailEnd type="none" w="sm" len="sm"/>
          </a:ln>
          <a:effectLst>
            <a:outerShdw blurRad="63500" dist="38100" dir="8100000">
              <a:srgbClr val="000000">
                <a:alpha val="39610"/>
              </a:srgbClr>
            </a:outerShdw>
          </a:effectLst>
        </p:spPr>
        <p:txBody>
          <a:bodyPr spcFirstLastPara="1" wrap="square" lIns="91425" tIns="182880" rIns="91425" bIns="45700" anchor="t" anchorCtr="0">
            <a:noAutofit/>
          </a:bodyPr>
          <a:lstStyle/>
          <a:p>
            <a:r>
              <a:rPr lang="en-US" sz="1800" dirty="0"/>
              <a:t>The predictive effect, as presented by Smith (</a:t>
            </a:r>
            <a:r>
              <a:rPr lang="en-US" sz="1800" dirty="0" err="1"/>
              <a:t>xxxx</a:t>
            </a:r>
            <a:r>
              <a:rPr lang="en-US" sz="1800" dirty="0"/>
              <a:t>) and Brown (</a:t>
            </a:r>
            <a:r>
              <a:rPr lang="en-US" sz="1800" dirty="0" err="1"/>
              <a:t>xxxx</a:t>
            </a:r>
            <a:r>
              <a:rPr lang="en-US" sz="1800" dirty="0"/>
              <a:t>) were observed within this study’s results, as well. However, unlike the results demonstrated by Jones (</a:t>
            </a:r>
            <a:r>
              <a:rPr lang="en-US" sz="1800" dirty="0" err="1"/>
              <a:t>xxxx</a:t>
            </a:r>
            <a:r>
              <a:rPr lang="en-US" sz="1800" dirty="0"/>
              <a:t>), which suggested that gender may be a moderating factor between stress and depression, the results of this study demonstrated gender does not moderate the predictive effect between stress and depression.</a:t>
            </a:r>
          </a:p>
          <a:p>
            <a:pPr lvl="0">
              <a:buClr>
                <a:schemeClr val="dk1"/>
              </a:buClr>
              <a:buSzPts val="2000"/>
            </a:pPr>
            <a:endParaRPr lang="en-US" sz="1800" dirty="0">
              <a:solidFill>
                <a:schemeClr val="dk1"/>
              </a:solidFill>
            </a:endParaRPr>
          </a:p>
          <a:p>
            <a:pPr lvl="0">
              <a:buClr>
                <a:schemeClr val="dk1"/>
              </a:buClr>
              <a:buSzPts val="2000"/>
            </a:pPr>
            <a:r>
              <a:rPr lang="en-US" sz="1800" b="1" dirty="0">
                <a:solidFill>
                  <a:schemeClr val="dk1"/>
                </a:solidFill>
              </a:rPr>
              <a:t>Limitations</a:t>
            </a:r>
            <a:r>
              <a:rPr lang="en-US" sz="1800" dirty="0">
                <a:solidFill>
                  <a:schemeClr val="dk1"/>
                </a:solidFill>
              </a:rPr>
              <a:t> </a:t>
            </a:r>
            <a:endParaRPr lang="en-US" sz="1800" dirty="0"/>
          </a:p>
          <a:p>
            <a:r>
              <a:rPr lang="en-US" sz="1800" dirty="0"/>
              <a:t>The limitations of this study include using an archival dataset, which may have been developed using a different theoretical foundation or study purpose. Additionally, the conclusions are limited by the unknown validity or reliability of the data collection efforts in developing the archival data. </a:t>
            </a:r>
          </a:p>
          <a:p>
            <a:pPr lvl="0">
              <a:buClr>
                <a:srgbClr val="FFFF00"/>
              </a:buClr>
              <a:buSzPts val="1900"/>
            </a:pPr>
            <a:endParaRPr lang="en-US" sz="1800" dirty="0">
              <a:solidFill>
                <a:schemeClr val="dk1"/>
              </a:solidFill>
            </a:endParaRPr>
          </a:p>
          <a:p>
            <a:pPr lvl="0">
              <a:buClr>
                <a:schemeClr val="dk1"/>
              </a:buClr>
              <a:buSzPts val="2000"/>
            </a:pPr>
            <a:r>
              <a:rPr lang="en-US" sz="1800" b="1" dirty="0">
                <a:solidFill>
                  <a:schemeClr val="dk1"/>
                </a:solidFill>
                <a:highlight>
                  <a:srgbClr val="FFFFFF"/>
                </a:highlight>
              </a:rPr>
              <a:t>Future Research</a:t>
            </a:r>
            <a:r>
              <a:rPr lang="en-US" sz="1800" b="1" dirty="0">
                <a:solidFill>
                  <a:schemeClr val="dk1"/>
                </a:solidFill>
              </a:rPr>
              <a:t> </a:t>
            </a:r>
            <a:endParaRPr lang="en-US" sz="1800" dirty="0"/>
          </a:p>
          <a:p>
            <a:r>
              <a:rPr lang="en-US" sz="1800" dirty="0"/>
              <a:t>Future research should consider collecting primary data directly from participants. Considerations should be given to ensuring a representative sample or, alternatively, by focusing upon specific groups (e.g., doctoral students, 18–35-year-old participants, etc.)</a:t>
            </a:r>
          </a:p>
          <a:p>
            <a:pPr marL="0" lvl="0" indent="0" rtl="0">
              <a:spcBef>
                <a:spcPts val="0"/>
              </a:spcBef>
              <a:spcAft>
                <a:spcPts val="0"/>
              </a:spcAft>
              <a:buNone/>
            </a:pPr>
            <a:endParaRPr lang="en-US" dirty="0"/>
          </a:p>
        </p:txBody>
      </p:sp>
      <p:sp>
        <p:nvSpPr>
          <p:cNvPr id="120" name="Shape 120"/>
          <p:cNvSpPr txBox="1"/>
          <p:nvPr/>
        </p:nvSpPr>
        <p:spPr>
          <a:xfrm>
            <a:off x="24563375" y="3854387"/>
            <a:ext cx="7497900" cy="549300"/>
          </a:xfrm>
          <a:prstGeom prst="rect">
            <a:avLst/>
          </a:prstGeom>
          <a:solidFill>
            <a:srgbClr val="404040"/>
          </a:solidFill>
          <a:ln w="9525" cap="flat" cmpd="sng">
            <a:solidFill>
              <a:srgbClr val="B3B3B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2800"/>
              <a:buFont typeface="Times New Roman"/>
              <a:buNone/>
            </a:pPr>
            <a:r>
              <a:rPr lang="en-US" sz="2800" b="1" dirty="0">
                <a:solidFill>
                  <a:schemeClr val="lt1"/>
                </a:solidFill>
                <a:latin typeface="Times New Roman"/>
                <a:ea typeface="Times New Roman"/>
                <a:cs typeface="Times New Roman"/>
                <a:sym typeface="Times New Roman"/>
              </a:rPr>
              <a:t>Discussion</a:t>
            </a:r>
            <a:endParaRPr dirty="0"/>
          </a:p>
        </p:txBody>
      </p:sp>
      <p:pic>
        <p:nvPicPr>
          <p:cNvPr id="4" name="Picture 3">
            <a:extLst>
              <a:ext uri="{FF2B5EF4-FFF2-40B4-BE49-F238E27FC236}">
                <a16:creationId xmlns:a16="http://schemas.microsoft.com/office/drawing/2014/main" id="{61BBBC07-9307-CF49-A8D5-C056FA61E06D}"/>
              </a:ext>
            </a:extLst>
          </p:cNvPr>
          <p:cNvPicPr>
            <a:picLocks noChangeAspect="1"/>
          </p:cNvPicPr>
          <p:nvPr/>
        </p:nvPicPr>
        <p:blipFill>
          <a:blip r:embed="rId4"/>
          <a:stretch>
            <a:fillRect/>
          </a:stretch>
        </p:blipFill>
        <p:spPr>
          <a:xfrm>
            <a:off x="9898893" y="17821526"/>
            <a:ext cx="5018088" cy="2386422"/>
          </a:xfrm>
          <a:prstGeom prst="rect">
            <a:avLst/>
          </a:prstGeom>
        </p:spPr>
      </p:pic>
      <p:pic>
        <p:nvPicPr>
          <p:cNvPr id="5" name="Picture 4">
            <a:extLst>
              <a:ext uri="{FF2B5EF4-FFF2-40B4-BE49-F238E27FC236}">
                <a16:creationId xmlns:a16="http://schemas.microsoft.com/office/drawing/2014/main" id="{2B43B94F-098F-A646-90FA-6F1173274C42}"/>
              </a:ext>
            </a:extLst>
          </p:cNvPr>
          <p:cNvPicPr>
            <a:picLocks noChangeAspect="1"/>
          </p:cNvPicPr>
          <p:nvPr/>
        </p:nvPicPr>
        <p:blipFill>
          <a:blip r:embed="rId5"/>
          <a:stretch>
            <a:fillRect/>
          </a:stretch>
        </p:blipFill>
        <p:spPr>
          <a:xfrm>
            <a:off x="16952474" y="10638802"/>
            <a:ext cx="7244238" cy="4068193"/>
          </a:xfrm>
          <a:prstGeom prst="rect">
            <a:avLst/>
          </a:prstGeom>
        </p:spPr>
      </p:pic>
      <p:pic>
        <p:nvPicPr>
          <p:cNvPr id="7" name="Picture 6">
            <a:extLst>
              <a:ext uri="{FF2B5EF4-FFF2-40B4-BE49-F238E27FC236}">
                <a16:creationId xmlns:a16="http://schemas.microsoft.com/office/drawing/2014/main" id="{F3619F25-69F6-9F4C-8506-7DF3078200F4}"/>
              </a:ext>
            </a:extLst>
          </p:cNvPr>
          <p:cNvPicPr>
            <a:picLocks noChangeAspect="1"/>
          </p:cNvPicPr>
          <p:nvPr/>
        </p:nvPicPr>
        <p:blipFill>
          <a:blip r:embed="rId6"/>
          <a:stretch>
            <a:fillRect/>
          </a:stretch>
        </p:blipFill>
        <p:spPr>
          <a:xfrm>
            <a:off x="17074317" y="15901988"/>
            <a:ext cx="7122395" cy="4200387"/>
          </a:xfrm>
          <a:prstGeom prst="rect">
            <a:avLst/>
          </a:prstGeom>
        </p:spPr>
      </p:pic>
      <p:pic>
        <p:nvPicPr>
          <p:cNvPr id="8" name="Picture 7">
            <a:extLst>
              <a:ext uri="{FF2B5EF4-FFF2-40B4-BE49-F238E27FC236}">
                <a16:creationId xmlns:a16="http://schemas.microsoft.com/office/drawing/2014/main" id="{212E153C-D8C3-B34E-95C9-5AEB1444D1E4}"/>
              </a:ext>
            </a:extLst>
          </p:cNvPr>
          <p:cNvPicPr>
            <a:picLocks noChangeAspect="1"/>
          </p:cNvPicPr>
          <p:nvPr/>
        </p:nvPicPr>
        <p:blipFill>
          <a:blip r:embed="rId7"/>
          <a:stretch>
            <a:fillRect/>
          </a:stretch>
        </p:blipFill>
        <p:spPr>
          <a:xfrm>
            <a:off x="1018500" y="17904426"/>
            <a:ext cx="7373978" cy="314157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16020</TotalTime>
  <Words>813</Words>
  <Application>Microsoft Macintosh PowerPoint</Application>
  <PresentationFormat>Custom</PresentationFormat>
  <Paragraphs>72</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Sorts Mill Goudy</vt:lpstr>
      <vt:lpstr>Times</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Alex Casteel</cp:lastModifiedBy>
  <cp:revision>14</cp:revision>
  <cp:lastPrinted>2022-05-01T23:38:59Z</cp:lastPrinted>
  <dcterms:modified xsi:type="dcterms:W3CDTF">2022-05-01T23:53:05Z</dcterms:modified>
</cp:coreProperties>
</file>