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10" r:id="rId1"/>
  </p:sldMasterIdLst>
  <p:notesMasterIdLst>
    <p:notesMasterId r:id="rId3"/>
  </p:notesMasterIdLst>
  <p:sldIdLst>
    <p:sldId id="256" r:id="rId2"/>
  </p:sldIdLst>
  <p:sldSz cx="32918400" cy="21945600"/>
  <p:notesSz cx="9369425" cy="70770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69"/>
    <p:restoredTop sz="90931"/>
  </p:normalViewPr>
  <p:slideViewPr>
    <p:cSldViewPr snapToGrid="0" snapToObjects="1">
      <p:cViewPr>
        <p:scale>
          <a:sx n="100" d="100"/>
          <a:sy n="100" d="100"/>
        </p:scale>
        <p:origin x="120" y="-1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4060825" cy="354012"/>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1pPr>
            <a:lvl2pPr marR="0" lvl="1"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2pPr>
            <a:lvl3pPr marR="0" lvl="2"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3pPr>
            <a:lvl4pPr marR="0" lvl="3"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4pPr>
            <a:lvl5pPr marR="0" lvl="4"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5pPr>
            <a:lvl6pPr marR="0" lvl="5"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6pPr>
            <a:lvl7pPr marR="0" lvl="6"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7pPr>
            <a:lvl8pPr marR="0" lvl="7"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8pPr>
            <a:lvl9pPr marR="0" lvl="8"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9pPr>
          </a:lstStyle>
          <a:p>
            <a:endParaRPr/>
          </a:p>
        </p:txBody>
      </p:sp>
      <p:sp>
        <p:nvSpPr>
          <p:cNvPr id="4" name="Shape 4"/>
          <p:cNvSpPr txBox="1">
            <a:spLocks noGrp="1"/>
          </p:cNvSpPr>
          <p:nvPr>
            <p:ph type="dt" idx="10"/>
          </p:nvPr>
        </p:nvSpPr>
        <p:spPr>
          <a:xfrm>
            <a:off x="5307012" y="0"/>
            <a:ext cx="4060825" cy="354012"/>
          </a:xfrm>
          <a:prstGeom prst="rect">
            <a:avLst/>
          </a:prstGeom>
          <a:noFill/>
          <a:ln>
            <a:noFill/>
          </a:ln>
        </p:spPr>
        <p:txBody>
          <a:bodyPr spcFirstLastPara="1" wrap="square" lIns="91425" tIns="91425" rIns="91425" bIns="91425" anchor="t" anchorCtr="0"/>
          <a:lstStyle>
            <a:lvl1pPr marR="0" lvl="0" algn="r" rtl="0">
              <a:lnSpc>
                <a:spcPct val="100000"/>
              </a:lnSpc>
              <a:spcBef>
                <a:spcPts val="0"/>
              </a:spcBef>
              <a:spcAft>
                <a:spcPts val="0"/>
              </a:spcAft>
              <a:buSzPts val="1400"/>
              <a:buNone/>
              <a:defRPr sz="1200" b="0" i="0" u="none" strike="noStrike" cap="none">
                <a:solidFill>
                  <a:srgbClr val="FFFF00"/>
                </a:solidFill>
                <a:latin typeface="Arial"/>
                <a:ea typeface="Arial"/>
                <a:cs typeface="Arial"/>
                <a:sym typeface="Arial"/>
              </a:defRPr>
            </a:lvl1pPr>
            <a:lvl2pPr marR="0" lvl="1"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2pPr>
            <a:lvl3pPr marR="0" lvl="2"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3pPr>
            <a:lvl4pPr marR="0" lvl="3"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4pPr>
            <a:lvl5pPr marR="0" lvl="4"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5pPr>
            <a:lvl6pPr marR="0" lvl="5"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6pPr>
            <a:lvl7pPr marR="0" lvl="6"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7pPr>
            <a:lvl8pPr marR="0" lvl="7"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8pPr>
            <a:lvl9pPr marR="0" lvl="8"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2695575" y="531812"/>
            <a:ext cx="3978275" cy="265271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Shape 6"/>
          <p:cNvSpPr txBox="1">
            <a:spLocks noGrp="1"/>
          </p:cNvSpPr>
          <p:nvPr>
            <p:ph type="body" idx="1"/>
          </p:nvPr>
        </p:nvSpPr>
        <p:spPr>
          <a:xfrm>
            <a:off x="936625" y="3362325"/>
            <a:ext cx="7496175" cy="3182937"/>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Shape 7"/>
          <p:cNvSpPr txBox="1">
            <a:spLocks noGrp="1"/>
          </p:cNvSpPr>
          <p:nvPr>
            <p:ph type="ftr" idx="11"/>
          </p:nvPr>
        </p:nvSpPr>
        <p:spPr>
          <a:xfrm>
            <a:off x="0" y="6723062"/>
            <a:ext cx="4060825" cy="352425"/>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1pPr>
            <a:lvl2pPr marR="0" lvl="1"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2pPr>
            <a:lvl3pPr marR="0" lvl="2"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3pPr>
            <a:lvl4pPr marR="0" lvl="3"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4pPr>
            <a:lvl5pPr marR="0" lvl="4"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5pPr>
            <a:lvl6pPr marR="0" lvl="5"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6pPr>
            <a:lvl7pPr marR="0" lvl="6"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7pPr>
            <a:lvl8pPr marR="0" lvl="7"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8pPr>
            <a:lvl9pPr marR="0" lvl="8"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5307012" y="6723062"/>
            <a:ext cx="4060825" cy="352425"/>
          </a:xfrm>
          <a:prstGeom prst="rect">
            <a:avLst/>
          </a:prstGeom>
          <a:noFill/>
          <a:ln>
            <a:noFill/>
          </a:ln>
        </p:spPr>
        <p:txBody>
          <a:bodyPr spcFirstLastPara="1" wrap="square" lIns="88875" tIns="44425" rIns="88875" bIns="44425" anchor="b" anchorCtr="0">
            <a:noAutofit/>
          </a:bodyPr>
          <a:lstStyle/>
          <a:p>
            <a:pPr marL="0" marR="0" lvl="0" indent="0" algn="r" rtl="0">
              <a:lnSpc>
                <a:spcPct val="100000"/>
              </a:lnSpc>
              <a:spcBef>
                <a:spcPts val="0"/>
              </a:spcBef>
              <a:spcAft>
                <a:spcPts val="0"/>
              </a:spcAft>
              <a:buClr>
                <a:srgbClr val="FFFF00"/>
              </a:buClr>
              <a:buSzPts val="1200"/>
              <a:buFont typeface="Arial"/>
              <a:buNone/>
            </a:pPr>
            <a:fld id="{00000000-1234-1234-1234-123412341234}" type="slidenum">
              <a:rPr lang="en-US" sz="1200" b="0" i="0" u="none" strike="noStrike" cap="none">
                <a:solidFill>
                  <a:srgbClr val="FFFF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2695575" y="531813"/>
            <a:ext cx="3978275" cy="2652712"/>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86" name="Shape 86"/>
          <p:cNvSpPr txBox="1">
            <a:spLocks noGrp="1"/>
          </p:cNvSpPr>
          <p:nvPr>
            <p:ph type="body" idx="1"/>
          </p:nvPr>
        </p:nvSpPr>
        <p:spPr>
          <a:xfrm>
            <a:off x="936625" y="3362325"/>
            <a:ext cx="7496175" cy="3182937"/>
          </a:xfrm>
          <a:prstGeom prst="rect">
            <a:avLst/>
          </a:prstGeom>
          <a:noFill/>
          <a:ln>
            <a:noFill/>
          </a:ln>
        </p:spPr>
        <p:txBody>
          <a:bodyPr spcFirstLastPara="1" wrap="square" lIns="88875" tIns="44425" rIns="88875" bIns="44425" anchor="t" anchorCtr="0">
            <a:noAutofit/>
          </a:bodyPr>
          <a:lstStyle/>
          <a:p>
            <a:pPr marL="0" lvl="0" indent="0" rtl="0">
              <a:spcBef>
                <a:spcPts val="0"/>
              </a:spcBef>
              <a:spcAft>
                <a:spcPts val="0"/>
              </a:spcAft>
              <a:buClr>
                <a:srgbClr val="FFFF00"/>
              </a:buClr>
              <a:buSzPts val="1800"/>
              <a:buFont typeface="Arial"/>
              <a:buNone/>
            </a:pPr>
            <a:r>
              <a:rPr lang="en-US" sz="1600" dirty="0">
                <a:solidFill>
                  <a:schemeClr val="dk1"/>
                </a:solidFill>
              </a:rPr>
              <a:t>Leave yourself notes if you would like. (also, present this at research week!)</a:t>
            </a:r>
            <a:endParaRPr sz="1600" dirty="0">
              <a:solidFill>
                <a:schemeClr val="dk1"/>
              </a:solidFill>
            </a:endParaRPr>
          </a:p>
        </p:txBody>
      </p:sp>
      <p:sp>
        <p:nvSpPr>
          <p:cNvPr id="87" name="Shape 87"/>
          <p:cNvSpPr txBox="1"/>
          <p:nvPr/>
        </p:nvSpPr>
        <p:spPr>
          <a:xfrm>
            <a:off x="5307012" y="6723062"/>
            <a:ext cx="4060825" cy="352425"/>
          </a:xfrm>
          <a:prstGeom prst="rect">
            <a:avLst/>
          </a:prstGeom>
          <a:noFill/>
          <a:ln>
            <a:noFill/>
          </a:ln>
        </p:spPr>
        <p:txBody>
          <a:bodyPr spcFirstLastPara="1" wrap="square" lIns="88875" tIns="44425" rIns="88875" bIns="44425" anchor="b" anchorCtr="0">
            <a:noAutofit/>
          </a:bodyPr>
          <a:lstStyle/>
          <a:p>
            <a:pPr marL="0" marR="0" lvl="0" indent="0" algn="r" rtl="0">
              <a:lnSpc>
                <a:spcPct val="100000"/>
              </a:lnSpc>
              <a:spcBef>
                <a:spcPts val="0"/>
              </a:spcBef>
              <a:spcAft>
                <a:spcPts val="0"/>
              </a:spcAft>
              <a:buClr>
                <a:srgbClr val="FFFF00"/>
              </a:buClr>
              <a:buSzPts val="6200"/>
              <a:buFont typeface="Arial"/>
              <a:buNone/>
            </a:pPr>
            <a:fld id="{00000000-1234-1234-1234-123412341234}" type="slidenum">
              <a:rPr lang="en-US" sz="6200" b="0" i="0" u="none">
                <a:solidFill>
                  <a:srgbClr val="FFFF00"/>
                </a:solidFill>
                <a:latin typeface="Arial"/>
                <a:ea typeface="Arial"/>
                <a:cs typeface="Arial"/>
                <a:sym typeface="Arial"/>
              </a:rPr>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9410D-76DA-B244-9D76-CD19D858B3D3}"/>
              </a:ext>
            </a:extLst>
          </p:cNvPr>
          <p:cNvSpPr>
            <a:spLocks noGrp="1"/>
          </p:cNvSpPr>
          <p:nvPr>
            <p:ph type="ctrTitle"/>
          </p:nvPr>
        </p:nvSpPr>
        <p:spPr>
          <a:xfrm>
            <a:off x="4114800" y="3591562"/>
            <a:ext cx="24688800" cy="7640320"/>
          </a:xfrm>
        </p:spPr>
        <p:txBody>
          <a:bodyPr anchor="b"/>
          <a:lstStyle>
            <a:lvl1pPr algn="ctr">
              <a:defRPr sz="16200"/>
            </a:lvl1pPr>
          </a:lstStyle>
          <a:p>
            <a:r>
              <a:rPr lang="en-US"/>
              <a:t>Click to edit Master title style</a:t>
            </a:r>
          </a:p>
        </p:txBody>
      </p:sp>
      <p:sp>
        <p:nvSpPr>
          <p:cNvPr id="3" name="Subtitle 2">
            <a:extLst>
              <a:ext uri="{FF2B5EF4-FFF2-40B4-BE49-F238E27FC236}">
                <a16:creationId xmlns:a16="http://schemas.microsoft.com/office/drawing/2014/main" id="{C8743C48-D22D-314D-BF4A-E83E45B4082B}"/>
              </a:ext>
            </a:extLst>
          </p:cNvPr>
          <p:cNvSpPr>
            <a:spLocks noGrp="1"/>
          </p:cNvSpPr>
          <p:nvPr>
            <p:ph type="subTitle" idx="1"/>
          </p:nvPr>
        </p:nvSpPr>
        <p:spPr>
          <a:xfrm>
            <a:off x="4114800" y="11526522"/>
            <a:ext cx="24688800" cy="5298438"/>
          </a:xfrm>
        </p:spPr>
        <p:txBody>
          <a:bodyPr/>
          <a:lstStyle>
            <a:lvl1pPr marL="0" indent="0" algn="ctr">
              <a:buNone/>
              <a:defRPr sz="6480"/>
            </a:lvl1pPr>
            <a:lvl2pPr marL="1234440" indent="0" algn="ctr">
              <a:buNone/>
              <a:defRPr sz="5400"/>
            </a:lvl2pPr>
            <a:lvl3pPr marL="2468880" indent="0" algn="ctr">
              <a:buNone/>
              <a:defRPr sz="4860"/>
            </a:lvl3pPr>
            <a:lvl4pPr marL="3703320" indent="0" algn="ctr">
              <a:buNone/>
              <a:defRPr sz="4320"/>
            </a:lvl4pPr>
            <a:lvl5pPr marL="4937760" indent="0" algn="ctr">
              <a:buNone/>
              <a:defRPr sz="4320"/>
            </a:lvl5pPr>
            <a:lvl6pPr marL="6172200" indent="0" algn="ctr">
              <a:buNone/>
              <a:defRPr sz="4320"/>
            </a:lvl6pPr>
            <a:lvl7pPr marL="7406640" indent="0" algn="ctr">
              <a:buNone/>
              <a:defRPr sz="4320"/>
            </a:lvl7pPr>
            <a:lvl8pPr marL="8641080" indent="0" algn="ctr">
              <a:buNone/>
              <a:defRPr sz="4320"/>
            </a:lvl8pPr>
            <a:lvl9pPr marL="9875520" indent="0" algn="ctr">
              <a:buNone/>
              <a:defRPr sz="4320"/>
            </a:lvl9pPr>
          </a:lstStyle>
          <a:p>
            <a:r>
              <a:rPr lang="en-US"/>
              <a:t>Click to edit Master subtitle style</a:t>
            </a:r>
          </a:p>
        </p:txBody>
      </p:sp>
      <p:sp>
        <p:nvSpPr>
          <p:cNvPr id="4" name="Date Placeholder 3">
            <a:extLst>
              <a:ext uri="{FF2B5EF4-FFF2-40B4-BE49-F238E27FC236}">
                <a16:creationId xmlns:a16="http://schemas.microsoft.com/office/drawing/2014/main" id="{50FA880B-2771-2540-994C-E3B65378FDBE}"/>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6A1497B3-7AC7-1E4C-9E1E-6323D73EB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CFC91-5208-3A40-BAEF-EF582C1E3C9D}"/>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203718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85BD3-BD47-A24D-966D-CC62A113DA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43FC75-74B5-E74A-AE1D-13A17EF8771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BEC624-D556-F043-B37D-9345D5A5011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6C7E48F5-1C32-FB4C-9C1F-F2648893C0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0CFB2-9E02-CB4F-B1FC-4D39147C47E1}"/>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116149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7964A3-ED59-A84E-9320-80EEB6866281}"/>
              </a:ext>
            </a:extLst>
          </p:cNvPr>
          <p:cNvSpPr>
            <a:spLocks noGrp="1"/>
          </p:cNvSpPr>
          <p:nvPr>
            <p:ph type="title" orient="vert"/>
          </p:nvPr>
        </p:nvSpPr>
        <p:spPr>
          <a:xfrm>
            <a:off x="23557230" y="1168400"/>
            <a:ext cx="7098030" cy="1859788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7C65D7-15EE-174A-AA81-79C81D4132DE}"/>
              </a:ext>
            </a:extLst>
          </p:cNvPr>
          <p:cNvSpPr>
            <a:spLocks noGrp="1"/>
          </p:cNvSpPr>
          <p:nvPr>
            <p:ph type="body" orient="vert" idx="1"/>
          </p:nvPr>
        </p:nvSpPr>
        <p:spPr>
          <a:xfrm>
            <a:off x="2263140" y="1168400"/>
            <a:ext cx="20882610" cy="1859788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70336A-6492-C345-BCC0-626BC94BE6D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D2C04E4-1339-9841-AB61-B5B8016B63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86EA39-D175-2C4D-981E-66074D318C6E}"/>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230682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CCDDA-F127-5E42-ACA0-DB7684C450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E86F18-5AA7-9E48-B660-08580E5FB18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421B0-1CCA-B845-9DA4-39E943F9AE0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BBA479D-08CD-A34E-9735-8BB404C24D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41D8D8-6881-644B-B3DD-E5A2776AF647}"/>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76477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999D4-3CE2-7A45-8368-D573BB3C1D9C}"/>
              </a:ext>
            </a:extLst>
          </p:cNvPr>
          <p:cNvSpPr>
            <a:spLocks noGrp="1"/>
          </p:cNvSpPr>
          <p:nvPr>
            <p:ph type="title"/>
          </p:nvPr>
        </p:nvSpPr>
        <p:spPr>
          <a:xfrm>
            <a:off x="2245995" y="5471163"/>
            <a:ext cx="28392120" cy="9128758"/>
          </a:xfrm>
        </p:spPr>
        <p:txBody>
          <a:bodyPr anchor="b"/>
          <a:lstStyle>
            <a:lvl1pPr>
              <a:defRPr sz="16200"/>
            </a:lvl1pPr>
          </a:lstStyle>
          <a:p>
            <a:r>
              <a:rPr lang="en-US"/>
              <a:t>Click to edit Master title style</a:t>
            </a:r>
          </a:p>
        </p:txBody>
      </p:sp>
      <p:sp>
        <p:nvSpPr>
          <p:cNvPr id="3" name="Text Placeholder 2">
            <a:extLst>
              <a:ext uri="{FF2B5EF4-FFF2-40B4-BE49-F238E27FC236}">
                <a16:creationId xmlns:a16="http://schemas.microsoft.com/office/drawing/2014/main" id="{DF359F89-6C31-7946-9134-5D8B1048BDA0}"/>
              </a:ext>
            </a:extLst>
          </p:cNvPr>
          <p:cNvSpPr>
            <a:spLocks noGrp="1"/>
          </p:cNvSpPr>
          <p:nvPr>
            <p:ph type="body" idx="1"/>
          </p:nvPr>
        </p:nvSpPr>
        <p:spPr>
          <a:xfrm>
            <a:off x="2245995" y="14686283"/>
            <a:ext cx="28392120" cy="4800598"/>
          </a:xfrm>
        </p:spPr>
        <p:txBody>
          <a:bodyPr/>
          <a:lstStyle>
            <a:lvl1pPr marL="0" indent="0">
              <a:buNone/>
              <a:defRPr sz="6480">
                <a:solidFill>
                  <a:schemeClr val="tx1">
                    <a:tint val="75000"/>
                  </a:schemeClr>
                </a:solidFill>
              </a:defRPr>
            </a:lvl1pPr>
            <a:lvl2pPr marL="1234440" indent="0">
              <a:buNone/>
              <a:defRPr sz="5400">
                <a:solidFill>
                  <a:schemeClr val="tx1">
                    <a:tint val="75000"/>
                  </a:schemeClr>
                </a:solidFill>
              </a:defRPr>
            </a:lvl2pPr>
            <a:lvl3pPr marL="2468880" indent="0">
              <a:buNone/>
              <a:defRPr sz="4860">
                <a:solidFill>
                  <a:schemeClr val="tx1">
                    <a:tint val="75000"/>
                  </a:schemeClr>
                </a:solidFill>
              </a:defRPr>
            </a:lvl3pPr>
            <a:lvl4pPr marL="3703320" indent="0">
              <a:buNone/>
              <a:defRPr sz="4320">
                <a:solidFill>
                  <a:schemeClr val="tx1">
                    <a:tint val="75000"/>
                  </a:schemeClr>
                </a:solidFill>
              </a:defRPr>
            </a:lvl4pPr>
            <a:lvl5pPr marL="4937760" indent="0">
              <a:buNone/>
              <a:defRPr sz="4320">
                <a:solidFill>
                  <a:schemeClr val="tx1">
                    <a:tint val="75000"/>
                  </a:schemeClr>
                </a:solidFill>
              </a:defRPr>
            </a:lvl5pPr>
            <a:lvl6pPr marL="6172200" indent="0">
              <a:buNone/>
              <a:defRPr sz="4320">
                <a:solidFill>
                  <a:schemeClr val="tx1">
                    <a:tint val="75000"/>
                  </a:schemeClr>
                </a:solidFill>
              </a:defRPr>
            </a:lvl6pPr>
            <a:lvl7pPr marL="7406640" indent="0">
              <a:buNone/>
              <a:defRPr sz="4320">
                <a:solidFill>
                  <a:schemeClr val="tx1">
                    <a:tint val="75000"/>
                  </a:schemeClr>
                </a:solidFill>
              </a:defRPr>
            </a:lvl7pPr>
            <a:lvl8pPr marL="8641080" indent="0">
              <a:buNone/>
              <a:defRPr sz="4320">
                <a:solidFill>
                  <a:schemeClr val="tx1">
                    <a:tint val="75000"/>
                  </a:schemeClr>
                </a:solidFill>
              </a:defRPr>
            </a:lvl8pPr>
            <a:lvl9pPr marL="9875520" indent="0">
              <a:buNone/>
              <a:defRPr sz="432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7898558-E8E8-9D49-850B-BD51604808A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084546BA-FD0E-794C-9186-461D18F80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092DAA-9385-6C49-8834-9ACA90BEC2A5}"/>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10805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4E0D8-A616-FF4C-9AA8-F050E0084D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A9671D-B5AB-EB48-982B-DF188204C042}"/>
              </a:ext>
            </a:extLst>
          </p:cNvPr>
          <p:cNvSpPr>
            <a:spLocks noGrp="1"/>
          </p:cNvSpPr>
          <p:nvPr>
            <p:ph sz="half" idx="1"/>
          </p:nvPr>
        </p:nvSpPr>
        <p:spPr>
          <a:xfrm>
            <a:off x="2263140" y="5842000"/>
            <a:ext cx="13990320" cy="13924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38EA0F-BA12-B647-836C-18BB17DE1CDC}"/>
              </a:ext>
            </a:extLst>
          </p:cNvPr>
          <p:cNvSpPr>
            <a:spLocks noGrp="1"/>
          </p:cNvSpPr>
          <p:nvPr>
            <p:ph sz="half" idx="2"/>
          </p:nvPr>
        </p:nvSpPr>
        <p:spPr>
          <a:xfrm>
            <a:off x="16664940" y="5842000"/>
            <a:ext cx="13990320" cy="13924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027506-C38A-5C46-B3CB-46CA414C47B5}"/>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61EE7D75-0F71-AB4F-B14C-998F5812BA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BF6D5-D176-0649-899E-ECEB46A8260B}"/>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04234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68002-6B1E-6B4D-9B1A-0B724777E12C}"/>
              </a:ext>
            </a:extLst>
          </p:cNvPr>
          <p:cNvSpPr>
            <a:spLocks noGrp="1"/>
          </p:cNvSpPr>
          <p:nvPr>
            <p:ph type="title"/>
          </p:nvPr>
        </p:nvSpPr>
        <p:spPr>
          <a:xfrm>
            <a:off x="2267428" y="1168401"/>
            <a:ext cx="28392120" cy="4241802"/>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64D82F-1A7F-664B-A173-34C3EBFDBFCF}"/>
              </a:ext>
            </a:extLst>
          </p:cNvPr>
          <p:cNvSpPr>
            <a:spLocks noGrp="1"/>
          </p:cNvSpPr>
          <p:nvPr>
            <p:ph type="body" idx="1"/>
          </p:nvPr>
        </p:nvSpPr>
        <p:spPr>
          <a:xfrm>
            <a:off x="2267429" y="5379722"/>
            <a:ext cx="13926025" cy="2636518"/>
          </a:xfrm>
        </p:spPr>
        <p:txBody>
          <a:bodyPr anchor="b"/>
          <a:lstStyle>
            <a:lvl1pPr marL="0" indent="0">
              <a:buNone/>
              <a:defRPr sz="6480" b="1"/>
            </a:lvl1pPr>
            <a:lvl2pPr marL="1234440" indent="0">
              <a:buNone/>
              <a:defRPr sz="5400" b="1"/>
            </a:lvl2pPr>
            <a:lvl3pPr marL="2468880" indent="0">
              <a:buNone/>
              <a:defRPr sz="4860" b="1"/>
            </a:lvl3pPr>
            <a:lvl4pPr marL="3703320" indent="0">
              <a:buNone/>
              <a:defRPr sz="4320" b="1"/>
            </a:lvl4pPr>
            <a:lvl5pPr marL="4937760" indent="0">
              <a:buNone/>
              <a:defRPr sz="4320" b="1"/>
            </a:lvl5pPr>
            <a:lvl6pPr marL="6172200" indent="0">
              <a:buNone/>
              <a:defRPr sz="4320" b="1"/>
            </a:lvl6pPr>
            <a:lvl7pPr marL="7406640" indent="0">
              <a:buNone/>
              <a:defRPr sz="4320" b="1"/>
            </a:lvl7pPr>
            <a:lvl8pPr marL="8641080" indent="0">
              <a:buNone/>
              <a:defRPr sz="4320" b="1"/>
            </a:lvl8pPr>
            <a:lvl9pPr marL="9875520" indent="0">
              <a:buNone/>
              <a:defRPr sz="4320" b="1"/>
            </a:lvl9pPr>
          </a:lstStyle>
          <a:p>
            <a:pPr lvl="0"/>
            <a:r>
              <a:rPr lang="en-US"/>
              <a:t>Edit Master text styles</a:t>
            </a:r>
          </a:p>
        </p:txBody>
      </p:sp>
      <p:sp>
        <p:nvSpPr>
          <p:cNvPr id="4" name="Content Placeholder 3">
            <a:extLst>
              <a:ext uri="{FF2B5EF4-FFF2-40B4-BE49-F238E27FC236}">
                <a16:creationId xmlns:a16="http://schemas.microsoft.com/office/drawing/2014/main" id="{E3064E3C-B7A4-F14F-99F9-5ADAE0BAEC8C}"/>
              </a:ext>
            </a:extLst>
          </p:cNvPr>
          <p:cNvSpPr>
            <a:spLocks noGrp="1"/>
          </p:cNvSpPr>
          <p:nvPr>
            <p:ph sz="half" idx="2"/>
          </p:nvPr>
        </p:nvSpPr>
        <p:spPr>
          <a:xfrm>
            <a:off x="2267429" y="8016240"/>
            <a:ext cx="13926025" cy="117906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C8476B-54F8-E540-8268-7AFC368C59CF}"/>
              </a:ext>
            </a:extLst>
          </p:cNvPr>
          <p:cNvSpPr>
            <a:spLocks noGrp="1"/>
          </p:cNvSpPr>
          <p:nvPr>
            <p:ph type="body" sz="quarter" idx="3"/>
          </p:nvPr>
        </p:nvSpPr>
        <p:spPr>
          <a:xfrm>
            <a:off x="16664940" y="5379722"/>
            <a:ext cx="13994608" cy="2636518"/>
          </a:xfrm>
        </p:spPr>
        <p:txBody>
          <a:bodyPr anchor="b"/>
          <a:lstStyle>
            <a:lvl1pPr marL="0" indent="0">
              <a:buNone/>
              <a:defRPr sz="6480" b="1"/>
            </a:lvl1pPr>
            <a:lvl2pPr marL="1234440" indent="0">
              <a:buNone/>
              <a:defRPr sz="5400" b="1"/>
            </a:lvl2pPr>
            <a:lvl3pPr marL="2468880" indent="0">
              <a:buNone/>
              <a:defRPr sz="4860" b="1"/>
            </a:lvl3pPr>
            <a:lvl4pPr marL="3703320" indent="0">
              <a:buNone/>
              <a:defRPr sz="4320" b="1"/>
            </a:lvl4pPr>
            <a:lvl5pPr marL="4937760" indent="0">
              <a:buNone/>
              <a:defRPr sz="4320" b="1"/>
            </a:lvl5pPr>
            <a:lvl6pPr marL="6172200" indent="0">
              <a:buNone/>
              <a:defRPr sz="4320" b="1"/>
            </a:lvl6pPr>
            <a:lvl7pPr marL="7406640" indent="0">
              <a:buNone/>
              <a:defRPr sz="4320" b="1"/>
            </a:lvl7pPr>
            <a:lvl8pPr marL="8641080" indent="0">
              <a:buNone/>
              <a:defRPr sz="4320" b="1"/>
            </a:lvl8pPr>
            <a:lvl9pPr marL="9875520" indent="0">
              <a:buNone/>
              <a:defRPr sz="4320" b="1"/>
            </a:lvl9pPr>
          </a:lstStyle>
          <a:p>
            <a:pPr lvl="0"/>
            <a:r>
              <a:rPr lang="en-US"/>
              <a:t>Edit Master text styles</a:t>
            </a:r>
          </a:p>
        </p:txBody>
      </p:sp>
      <p:sp>
        <p:nvSpPr>
          <p:cNvPr id="6" name="Content Placeholder 5">
            <a:extLst>
              <a:ext uri="{FF2B5EF4-FFF2-40B4-BE49-F238E27FC236}">
                <a16:creationId xmlns:a16="http://schemas.microsoft.com/office/drawing/2014/main" id="{4700DDF9-E869-4340-8EEF-FB037758576F}"/>
              </a:ext>
            </a:extLst>
          </p:cNvPr>
          <p:cNvSpPr>
            <a:spLocks noGrp="1"/>
          </p:cNvSpPr>
          <p:nvPr>
            <p:ph sz="quarter" idx="4"/>
          </p:nvPr>
        </p:nvSpPr>
        <p:spPr>
          <a:xfrm>
            <a:off x="16664940" y="8016240"/>
            <a:ext cx="13994608" cy="117906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C2E21D-A648-9B4B-832C-AEDEC50D67FC}"/>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1C0DF3B6-CCB3-9841-9C7D-547FEAB256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5F711C-4D20-454D-AD2F-03A7FA8306D1}"/>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94374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12D96-F2F1-4F4D-B7EF-290B92685B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02ADDA-7C78-1849-AF5A-1DECC7E42EAF}"/>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A4BF5643-E59C-3E44-BCD6-A78345A0C5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6D6117-5333-C541-A01E-C85F1F159431}"/>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531664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95F9BD-7482-0C46-8A39-5DF0D7FEBA6E}"/>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10F9BBAC-07C3-204B-AC2F-69EF24EB71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80C0B2-386F-A04D-81B8-B0F9AE9E5D9B}"/>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387501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C4C2E-B853-9D43-90A3-115B7512E210}"/>
              </a:ext>
            </a:extLst>
          </p:cNvPr>
          <p:cNvSpPr>
            <a:spLocks noGrp="1"/>
          </p:cNvSpPr>
          <p:nvPr>
            <p:ph type="title"/>
          </p:nvPr>
        </p:nvSpPr>
        <p:spPr>
          <a:xfrm>
            <a:off x="2267429" y="1463040"/>
            <a:ext cx="10617040" cy="5120640"/>
          </a:xfrm>
        </p:spPr>
        <p:txBody>
          <a:bodyPr anchor="b"/>
          <a:lstStyle>
            <a:lvl1pPr>
              <a:defRPr sz="8640"/>
            </a:lvl1pPr>
          </a:lstStyle>
          <a:p>
            <a:r>
              <a:rPr lang="en-US"/>
              <a:t>Click to edit Master title style</a:t>
            </a:r>
          </a:p>
        </p:txBody>
      </p:sp>
      <p:sp>
        <p:nvSpPr>
          <p:cNvPr id="3" name="Content Placeholder 2">
            <a:extLst>
              <a:ext uri="{FF2B5EF4-FFF2-40B4-BE49-F238E27FC236}">
                <a16:creationId xmlns:a16="http://schemas.microsoft.com/office/drawing/2014/main" id="{8DEBB977-248E-E940-B408-DBE26BFABCEC}"/>
              </a:ext>
            </a:extLst>
          </p:cNvPr>
          <p:cNvSpPr>
            <a:spLocks noGrp="1"/>
          </p:cNvSpPr>
          <p:nvPr>
            <p:ph idx="1"/>
          </p:nvPr>
        </p:nvSpPr>
        <p:spPr>
          <a:xfrm>
            <a:off x="13994608" y="3159762"/>
            <a:ext cx="16664940" cy="15595600"/>
          </a:xfrm>
        </p:spPr>
        <p:txBody>
          <a:bodyPr/>
          <a:lstStyle>
            <a:lvl1pPr>
              <a:defRPr sz="8640"/>
            </a:lvl1pPr>
            <a:lvl2pPr>
              <a:defRPr sz="7560"/>
            </a:lvl2pPr>
            <a:lvl3pPr>
              <a:defRPr sz="6480"/>
            </a:lvl3pPr>
            <a:lvl4pPr>
              <a:defRPr sz="5400"/>
            </a:lvl4pPr>
            <a:lvl5pPr>
              <a:defRPr sz="5400"/>
            </a:lvl5pPr>
            <a:lvl6pPr>
              <a:defRPr sz="5400"/>
            </a:lvl6pPr>
            <a:lvl7pPr>
              <a:defRPr sz="5400"/>
            </a:lvl7pPr>
            <a:lvl8pPr>
              <a:defRPr sz="5400"/>
            </a:lvl8pPr>
            <a:lvl9pPr>
              <a:defRPr sz="5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F520DA-70C0-2849-AD35-C33284D5D8CA}"/>
              </a:ext>
            </a:extLst>
          </p:cNvPr>
          <p:cNvSpPr>
            <a:spLocks noGrp="1"/>
          </p:cNvSpPr>
          <p:nvPr>
            <p:ph type="body" sz="half" idx="2"/>
          </p:nvPr>
        </p:nvSpPr>
        <p:spPr>
          <a:xfrm>
            <a:off x="2267429" y="6583680"/>
            <a:ext cx="10617040" cy="12197082"/>
          </a:xfrm>
        </p:spPr>
        <p:txBody>
          <a:bodyPr/>
          <a:lstStyle>
            <a:lvl1pPr marL="0" indent="0">
              <a:buNone/>
              <a:defRPr sz="4320"/>
            </a:lvl1pPr>
            <a:lvl2pPr marL="1234440" indent="0">
              <a:buNone/>
              <a:defRPr sz="3780"/>
            </a:lvl2pPr>
            <a:lvl3pPr marL="2468880" indent="0">
              <a:buNone/>
              <a:defRPr sz="3240"/>
            </a:lvl3pPr>
            <a:lvl4pPr marL="3703320" indent="0">
              <a:buNone/>
              <a:defRPr sz="2700"/>
            </a:lvl4pPr>
            <a:lvl5pPr marL="4937760" indent="0">
              <a:buNone/>
              <a:defRPr sz="2700"/>
            </a:lvl5pPr>
            <a:lvl6pPr marL="6172200" indent="0">
              <a:buNone/>
              <a:defRPr sz="2700"/>
            </a:lvl6pPr>
            <a:lvl7pPr marL="7406640" indent="0">
              <a:buNone/>
              <a:defRPr sz="2700"/>
            </a:lvl7pPr>
            <a:lvl8pPr marL="8641080" indent="0">
              <a:buNone/>
              <a:defRPr sz="2700"/>
            </a:lvl8pPr>
            <a:lvl9pPr marL="9875520" indent="0">
              <a:buNone/>
              <a:defRPr sz="2700"/>
            </a:lvl9pPr>
          </a:lstStyle>
          <a:p>
            <a:pPr lvl="0"/>
            <a:r>
              <a:rPr lang="en-US"/>
              <a:t>Edit Master text styles</a:t>
            </a:r>
          </a:p>
        </p:txBody>
      </p:sp>
      <p:sp>
        <p:nvSpPr>
          <p:cNvPr id="5" name="Date Placeholder 4">
            <a:extLst>
              <a:ext uri="{FF2B5EF4-FFF2-40B4-BE49-F238E27FC236}">
                <a16:creationId xmlns:a16="http://schemas.microsoft.com/office/drawing/2014/main" id="{357E4B5F-5597-D84E-BD34-CC56B591A1B4}"/>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84CE7BEF-3CF9-8242-ADD6-5B33D9747A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6009E9-F106-6A46-A5AB-0DE34DCF48E3}"/>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866827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2D2CF-48B9-034C-9EEE-1300F559D279}"/>
              </a:ext>
            </a:extLst>
          </p:cNvPr>
          <p:cNvSpPr>
            <a:spLocks noGrp="1"/>
          </p:cNvSpPr>
          <p:nvPr>
            <p:ph type="title"/>
          </p:nvPr>
        </p:nvSpPr>
        <p:spPr>
          <a:xfrm>
            <a:off x="2267429" y="1463040"/>
            <a:ext cx="10617040" cy="5120640"/>
          </a:xfrm>
        </p:spPr>
        <p:txBody>
          <a:bodyPr anchor="b"/>
          <a:lstStyle>
            <a:lvl1pPr>
              <a:defRPr sz="8640"/>
            </a:lvl1pPr>
          </a:lstStyle>
          <a:p>
            <a:r>
              <a:rPr lang="en-US"/>
              <a:t>Click to edit Master title style</a:t>
            </a:r>
          </a:p>
        </p:txBody>
      </p:sp>
      <p:sp>
        <p:nvSpPr>
          <p:cNvPr id="3" name="Picture Placeholder 2">
            <a:extLst>
              <a:ext uri="{FF2B5EF4-FFF2-40B4-BE49-F238E27FC236}">
                <a16:creationId xmlns:a16="http://schemas.microsoft.com/office/drawing/2014/main" id="{78B9C070-8D14-8B43-97D6-71C9BB6F0523}"/>
              </a:ext>
            </a:extLst>
          </p:cNvPr>
          <p:cNvSpPr>
            <a:spLocks noGrp="1"/>
          </p:cNvSpPr>
          <p:nvPr>
            <p:ph type="pic" idx="1"/>
          </p:nvPr>
        </p:nvSpPr>
        <p:spPr>
          <a:xfrm>
            <a:off x="13994608" y="3159762"/>
            <a:ext cx="16664940" cy="15595600"/>
          </a:xfrm>
        </p:spPr>
        <p:txBody>
          <a:bodyPr/>
          <a:lstStyle>
            <a:lvl1pPr marL="0" indent="0">
              <a:buNone/>
              <a:defRPr sz="8640"/>
            </a:lvl1pPr>
            <a:lvl2pPr marL="1234440" indent="0">
              <a:buNone/>
              <a:defRPr sz="7560"/>
            </a:lvl2pPr>
            <a:lvl3pPr marL="2468880" indent="0">
              <a:buNone/>
              <a:defRPr sz="6480"/>
            </a:lvl3pPr>
            <a:lvl4pPr marL="3703320" indent="0">
              <a:buNone/>
              <a:defRPr sz="5400"/>
            </a:lvl4pPr>
            <a:lvl5pPr marL="4937760" indent="0">
              <a:buNone/>
              <a:defRPr sz="5400"/>
            </a:lvl5pPr>
            <a:lvl6pPr marL="6172200" indent="0">
              <a:buNone/>
              <a:defRPr sz="5400"/>
            </a:lvl6pPr>
            <a:lvl7pPr marL="7406640" indent="0">
              <a:buNone/>
              <a:defRPr sz="5400"/>
            </a:lvl7pPr>
            <a:lvl8pPr marL="8641080" indent="0">
              <a:buNone/>
              <a:defRPr sz="5400"/>
            </a:lvl8pPr>
            <a:lvl9pPr marL="9875520" indent="0">
              <a:buNone/>
              <a:defRPr sz="5400"/>
            </a:lvl9pPr>
          </a:lstStyle>
          <a:p>
            <a:endParaRPr lang="en-US"/>
          </a:p>
        </p:txBody>
      </p:sp>
      <p:sp>
        <p:nvSpPr>
          <p:cNvPr id="4" name="Text Placeholder 3">
            <a:extLst>
              <a:ext uri="{FF2B5EF4-FFF2-40B4-BE49-F238E27FC236}">
                <a16:creationId xmlns:a16="http://schemas.microsoft.com/office/drawing/2014/main" id="{36B12EB7-54CF-014D-A909-6337D468CAC9}"/>
              </a:ext>
            </a:extLst>
          </p:cNvPr>
          <p:cNvSpPr>
            <a:spLocks noGrp="1"/>
          </p:cNvSpPr>
          <p:nvPr>
            <p:ph type="body" sz="half" idx="2"/>
          </p:nvPr>
        </p:nvSpPr>
        <p:spPr>
          <a:xfrm>
            <a:off x="2267429" y="6583680"/>
            <a:ext cx="10617040" cy="12197082"/>
          </a:xfrm>
        </p:spPr>
        <p:txBody>
          <a:bodyPr/>
          <a:lstStyle>
            <a:lvl1pPr marL="0" indent="0">
              <a:buNone/>
              <a:defRPr sz="4320"/>
            </a:lvl1pPr>
            <a:lvl2pPr marL="1234440" indent="0">
              <a:buNone/>
              <a:defRPr sz="3780"/>
            </a:lvl2pPr>
            <a:lvl3pPr marL="2468880" indent="0">
              <a:buNone/>
              <a:defRPr sz="3240"/>
            </a:lvl3pPr>
            <a:lvl4pPr marL="3703320" indent="0">
              <a:buNone/>
              <a:defRPr sz="2700"/>
            </a:lvl4pPr>
            <a:lvl5pPr marL="4937760" indent="0">
              <a:buNone/>
              <a:defRPr sz="2700"/>
            </a:lvl5pPr>
            <a:lvl6pPr marL="6172200" indent="0">
              <a:buNone/>
              <a:defRPr sz="2700"/>
            </a:lvl6pPr>
            <a:lvl7pPr marL="7406640" indent="0">
              <a:buNone/>
              <a:defRPr sz="2700"/>
            </a:lvl7pPr>
            <a:lvl8pPr marL="8641080" indent="0">
              <a:buNone/>
              <a:defRPr sz="2700"/>
            </a:lvl8pPr>
            <a:lvl9pPr marL="9875520" indent="0">
              <a:buNone/>
              <a:defRPr sz="2700"/>
            </a:lvl9pPr>
          </a:lstStyle>
          <a:p>
            <a:pPr lvl="0"/>
            <a:r>
              <a:rPr lang="en-US"/>
              <a:t>Edit Master text styles</a:t>
            </a:r>
          </a:p>
        </p:txBody>
      </p:sp>
      <p:sp>
        <p:nvSpPr>
          <p:cNvPr id="5" name="Date Placeholder 4">
            <a:extLst>
              <a:ext uri="{FF2B5EF4-FFF2-40B4-BE49-F238E27FC236}">
                <a16:creationId xmlns:a16="http://schemas.microsoft.com/office/drawing/2014/main" id="{5980C5CD-594F-1141-8AB9-B3448EED1D3D}"/>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74971777-C171-DA40-82DB-6B2BCFAB70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E437CD-1BE8-9C42-9288-E979FC0AF84C}"/>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29341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574178-0226-BD4C-9851-208637825002}"/>
              </a:ext>
            </a:extLst>
          </p:cNvPr>
          <p:cNvSpPr>
            <a:spLocks noGrp="1"/>
          </p:cNvSpPr>
          <p:nvPr>
            <p:ph type="title"/>
          </p:nvPr>
        </p:nvSpPr>
        <p:spPr>
          <a:xfrm>
            <a:off x="2263140" y="1168401"/>
            <a:ext cx="28392120" cy="42418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E90A8C-A807-9845-A672-FD3CA0C4DB45}"/>
              </a:ext>
            </a:extLst>
          </p:cNvPr>
          <p:cNvSpPr>
            <a:spLocks noGrp="1"/>
          </p:cNvSpPr>
          <p:nvPr>
            <p:ph type="body" idx="1"/>
          </p:nvPr>
        </p:nvSpPr>
        <p:spPr>
          <a:xfrm>
            <a:off x="2263140" y="5842000"/>
            <a:ext cx="28392120" cy="1392428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6541A1-EC7F-644C-BE34-A61DEE2CC4A0}"/>
              </a:ext>
            </a:extLst>
          </p:cNvPr>
          <p:cNvSpPr>
            <a:spLocks noGrp="1"/>
          </p:cNvSpPr>
          <p:nvPr>
            <p:ph type="dt" sz="half" idx="2"/>
          </p:nvPr>
        </p:nvSpPr>
        <p:spPr>
          <a:xfrm>
            <a:off x="2263140" y="20340322"/>
            <a:ext cx="7406640" cy="1168400"/>
          </a:xfrm>
          <a:prstGeom prst="rect">
            <a:avLst/>
          </a:prstGeom>
        </p:spPr>
        <p:txBody>
          <a:bodyPr vert="horz" lIns="91440" tIns="45720" rIns="91440" bIns="45720" rtlCol="0" anchor="ctr"/>
          <a:lstStyle>
            <a:lvl1pPr algn="l">
              <a:defRPr sz="324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9EE500E4-F64B-C149-91EA-4865478CD25F}"/>
              </a:ext>
            </a:extLst>
          </p:cNvPr>
          <p:cNvSpPr>
            <a:spLocks noGrp="1"/>
          </p:cNvSpPr>
          <p:nvPr>
            <p:ph type="ftr" sz="quarter" idx="3"/>
          </p:nvPr>
        </p:nvSpPr>
        <p:spPr>
          <a:xfrm>
            <a:off x="10904220" y="20340322"/>
            <a:ext cx="11109960" cy="1168400"/>
          </a:xfrm>
          <a:prstGeom prst="rect">
            <a:avLst/>
          </a:prstGeom>
        </p:spPr>
        <p:txBody>
          <a:bodyPr vert="horz" lIns="91440" tIns="45720" rIns="91440" bIns="45720" rtlCol="0" anchor="ctr"/>
          <a:lstStyle>
            <a:lvl1pPr algn="ctr">
              <a:defRPr sz="324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0A45CF1-3961-7B4A-B06E-6CA3742249E7}"/>
              </a:ext>
            </a:extLst>
          </p:cNvPr>
          <p:cNvSpPr>
            <a:spLocks noGrp="1"/>
          </p:cNvSpPr>
          <p:nvPr>
            <p:ph type="sldNum" sz="quarter" idx="4"/>
          </p:nvPr>
        </p:nvSpPr>
        <p:spPr>
          <a:xfrm>
            <a:off x="23248620" y="20340322"/>
            <a:ext cx="7406640" cy="1168400"/>
          </a:xfrm>
          <a:prstGeom prst="rect">
            <a:avLst/>
          </a:prstGeom>
        </p:spPr>
        <p:txBody>
          <a:bodyPr vert="horz" lIns="91440" tIns="45720" rIns="91440" bIns="45720" rtlCol="0" anchor="ctr"/>
          <a:lstStyle>
            <a:lvl1pPr algn="r">
              <a:defRPr sz="3240">
                <a:solidFill>
                  <a:schemeClr val="tx1">
                    <a:tint val="75000"/>
                  </a:schemeClr>
                </a:solidFill>
              </a:defRPr>
            </a:lvl1pPr>
          </a:lstStyle>
          <a:p>
            <a:pPr marL="0" lvl="0" indent="0">
              <a:spcBef>
                <a:spcPts val="0"/>
              </a:spcBef>
              <a:spcAft>
                <a:spcPts val="0"/>
              </a:spcAft>
              <a:buNone/>
            </a:pPr>
            <a:fld id="{00000000-1234-1234-1234-123412341234}" type="slidenum">
              <a:rPr lang="en-US" smtClean="0"/>
              <a:t>‹#›</a:t>
            </a:fld>
            <a:endParaRPr lang="en-US" sz="1400">
              <a:solidFill>
                <a:srgbClr val="000000"/>
              </a:solidFill>
            </a:endParaRPr>
          </a:p>
        </p:txBody>
      </p:sp>
    </p:spTree>
    <p:extLst>
      <p:ext uri="{BB962C8B-B14F-4D97-AF65-F5344CB8AC3E}">
        <p14:creationId xmlns:p14="http://schemas.microsoft.com/office/powerpoint/2010/main" val="1505585363"/>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hf sldNum="0" hdr="0" ftr="0" dt="0"/>
  <p:txStyles>
    <p:titleStyle>
      <a:lvl1pPr algn="l" defTabSz="2468880" rtl="0" eaLnBrk="1" latinLnBrk="0" hangingPunct="1">
        <a:lnSpc>
          <a:spcPct val="90000"/>
        </a:lnSpc>
        <a:spcBef>
          <a:spcPct val="0"/>
        </a:spcBef>
        <a:buNone/>
        <a:defRPr sz="11880" kern="1200">
          <a:solidFill>
            <a:schemeClr val="tx1"/>
          </a:solidFill>
          <a:latin typeface="+mj-lt"/>
          <a:ea typeface="+mj-ea"/>
          <a:cs typeface="+mj-cs"/>
        </a:defRPr>
      </a:lvl1pPr>
    </p:titleStyle>
    <p:bodyStyle>
      <a:lvl1pPr marL="617220" indent="-617220" algn="l" defTabSz="2468880" rtl="0" eaLnBrk="1" latinLnBrk="0" hangingPunct="1">
        <a:lnSpc>
          <a:spcPct val="90000"/>
        </a:lnSpc>
        <a:spcBef>
          <a:spcPts val="2700"/>
        </a:spcBef>
        <a:buFont typeface="Arial" panose="020B0604020202020204" pitchFamily="34" charset="0"/>
        <a:buChar char="•"/>
        <a:defRPr sz="7560" kern="1200">
          <a:solidFill>
            <a:schemeClr val="tx1"/>
          </a:solidFill>
          <a:latin typeface="+mn-lt"/>
          <a:ea typeface="+mn-ea"/>
          <a:cs typeface="+mn-cs"/>
        </a:defRPr>
      </a:lvl1pPr>
      <a:lvl2pPr marL="1851660" indent="-617220" algn="l" defTabSz="2468880" rtl="0" eaLnBrk="1" latinLnBrk="0" hangingPunct="1">
        <a:lnSpc>
          <a:spcPct val="90000"/>
        </a:lnSpc>
        <a:spcBef>
          <a:spcPts val="1350"/>
        </a:spcBef>
        <a:buFont typeface="Arial" panose="020B0604020202020204" pitchFamily="34" charset="0"/>
        <a:buChar char="•"/>
        <a:defRPr sz="6480" kern="1200">
          <a:solidFill>
            <a:schemeClr val="tx1"/>
          </a:solidFill>
          <a:latin typeface="+mn-lt"/>
          <a:ea typeface="+mn-ea"/>
          <a:cs typeface="+mn-cs"/>
        </a:defRPr>
      </a:lvl2pPr>
      <a:lvl3pPr marL="3086100" indent="-617220" algn="l" defTabSz="2468880" rtl="0" eaLnBrk="1" latinLnBrk="0" hangingPunct="1">
        <a:lnSpc>
          <a:spcPct val="90000"/>
        </a:lnSpc>
        <a:spcBef>
          <a:spcPts val="1350"/>
        </a:spcBef>
        <a:buFont typeface="Arial" panose="020B0604020202020204" pitchFamily="34" charset="0"/>
        <a:buChar char="•"/>
        <a:defRPr sz="5400" kern="1200">
          <a:solidFill>
            <a:schemeClr val="tx1"/>
          </a:solidFill>
          <a:latin typeface="+mn-lt"/>
          <a:ea typeface="+mn-ea"/>
          <a:cs typeface="+mn-cs"/>
        </a:defRPr>
      </a:lvl3pPr>
      <a:lvl4pPr marL="432054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4pPr>
      <a:lvl5pPr marL="555498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5pPr>
      <a:lvl6pPr marL="678942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6pPr>
      <a:lvl7pPr marL="802386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7pPr>
      <a:lvl8pPr marL="925830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8pPr>
      <a:lvl9pPr marL="1049274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9pPr>
    </p:bodyStyle>
    <p:otherStyle>
      <a:defPPr>
        <a:defRPr lang="en-US"/>
      </a:defPPr>
      <a:lvl1pPr marL="0" algn="l" defTabSz="2468880" rtl="0" eaLnBrk="1" latinLnBrk="0" hangingPunct="1">
        <a:defRPr sz="4860" kern="1200">
          <a:solidFill>
            <a:schemeClr val="tx1"/>
          </a:solidFill>
          <a:latin typeface="+mn-lt"/>
          <a:ea typeface="+mn-ea"/>
          <a:cs typeface="+mn-cs"/>
        </a:defRPr>
      </a:lvl1pPr>
      <a:lvl2pPr marL="1234440" algn="l" defTabSz="2468880" rtl="0" eaLnBrk="1" latinLnBrk="0" hangingPunct="1">
        <a:defRPr sz="4860" kern="1200">
          <a:solidFill>
            <a:schemeClr val="tx1"/>
          </a:solidFill>
          <a:latin typeface="+mn-lt"/>
          <a:ea typeface="+mn-ea"/>
          <a:cs typeface="+mn-cs"/>
        </a:defRPr>
      </a:lvl2pPr>
      <a:lvl3pPr marL="2468880" algn="l" defTabSz="2468880" rtl="0" eaLnBrk="1" latinLnBrk="0" hangingPunct="1">
        <a:defRPr sz="4860" kern="1200">
          <a:solidFill>
            <a:schemeClr val="tx1"/>
          </a:solidFill>
          <a:latin typeface="+mn-lt"/>
          <a:ea typeface="+mn-ea"/>
          <a:cs typeface="+mn-cs"/>
        </a:defRPr>
      </a:lvl3pPr>
      <a:lvl4pPr marL="3703320" algn="l" defTabSz="2468880" rtl="0" eaLnBrk="1" latinLnBrk="0" hangingPunct="1">
        <a:defRPr sz="4860" kern="1200">
          <a:solidFill>
            <a:schemeClr val="tx1"/>
          </a:solidFill>
          <a:latin typeface="+mn-lt"/>
          <a:ea typeface="+mn-ea"/>
          <a:cs typeface="+mn-cs"/>
        </a:defRPr>
      </a:lvl4pPr>
      <a:lvl5pPr marL="4937760" algn="l" defTabSz="2468880" rtl="0" eaLnBrk="1" latinLnBrk="0" hangingPunct="1">
        <a:defRPr sz="4860" kern="1200">
          <a:solidFill>
            <a:schemeClr val="tx1"/>
          </a:solidFill>
          <a:latin typeface="+mn-lt"/>
          <a:ea typeface="+mn-ea"/>
          <a:cs typeface="+mn-cs"/>
        </a:defRPr>
      </a:lvl5pPr>
      <a:lvl6pPr marL="6172200" algn="l" defTabSz="2468880" rtl="0" eaLnBrk="1" latinLnBrk="0" hangingPunct="1">
        <a:defRPr sz="4860" kern="1200">
          <a:solidFill>
            <a:schemeClr val="tx1"/>
          </a:solidFill>
          <a:latin typeface="+mn-lt"/>
          <a:ea typeface="+mn-ea"/>
          <a:cs typeface="+mn-cs"/>
        </a:defRPr>
      </a:lvl6pPr>
      <a:lvl7pPr marL="7406640" algn="l" defTabSz="2468880" rtl="0" eaLnBrk="1" latinLnBrk="0" hangingPunct="1">
        <a:defRPr sz="4860" kern="1200">
          <a:solidFill>
            <a:schemeClr val="tx1"/>
          </a:solidFill>
          <a:latin typeface="+mn-lt"/>
          <a:ea typeface="+mn-ea"/>
          <a:cs typeface="+mn-cs"/>
        </a:defRPr>
      </a:lvl7pPr>
      <a:lvl8pPr marL="8641080" algn="l" defTabSz="2468880" rtl="0" eaLnBrk="1" latinLnBrk="0" hangingPunct="1">
        <a:defRPr sz="4860" kern="1200">
          <a:solidFill>
            <a:schemeClr val="tx1"/>
          </a:solidFill>
          <a:latin typeface="+mn-lt"/>
          <a:ea typeface="+mn-ea"/>
          <a:cs typeface="+mn-cs"/>
        </a:defRPr>
      </a:lvl8pPr>
      <a:lvl9pPr marL="9875520" algn="l" defTabSz="2468880" rtl="0" eaLnBrk="1" latinLnBrk="0" hangingPunct="1">
        <a:defRPr sz="48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hyperlink" Target="http://alexcasteel.com/courses/edco-745/moderation_results/" TargetMode="External"/><Relationship Id="rId7"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tiff"/><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Shape 88"/>
        <p:cNvGrpSpPr/>
        <p:nvPr/>
      </p:nvGrpSpPr>
      <p:grpSpPr>
        <a:xfrm>
          <a:off x="0" y="0"/>
          <a:ext cx="0" cy="0"/>
          <a:chOff x="0" y="0"/>
          <a:chExt cx="0" cy="0"/>
        </a:xfrm>
      </p:grpSpPr>
      <p:sp>
        <p:nvSpPr>
          <p:cNvPr id="89" name="Shape 89"/>
          <p:cNvSpPr txBox="1"/>
          <p:nvPr/>
        </p:nvSpPr>
        <p:spPr>
          <a:xfrm>
            <a:off x="994625" y="4653925"/>
            <a:ext cx="7451700" cy="60321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t" anchorCtr="0">
            <a:noAutofit/>
          </a:bodyPr>
          <a:lstStyle/>
          <a:p>
            <a:pPr lvl="0">
              <a:buClr>
                <a:schemeClr val="dk1"/>
              </a:buClr>
              <a:buSzPts val="1100"/>
            </a:pPr>
            <a:r>
              <a:rPr lang="en-US" sz="1800" dirty="0">
                <a:solidFill>
                  <a:schemeClr val="dk1"/>
                </a:solidFill>
              </a:rPr>
              <a:t>Engaging Introduction goes here</a:t>
            </a:r>
          </a:p>
          <a:p>
            <a:pPr lvl="0">
              <a:buClr>
                <a:schemeClr val="dk1"/>
              </a:buClr>
              <a:buSzPts val="1100"/>
            </a:pPr>
            <a:endParaRPr lang="en-US" sz="1800" dirty="0">
              <a:solidFill>
                <a:schemeClr val="dk1"/>
              </a:solidFill>
            </a:endParaRPr>
          </a:p>
          <a:p>
            <a:pPr lvl="0">
              <a:buClr>
                <a:schemeClr val="dk1"/>
              </a:buClr>
              <a:buSzPts val="1100"/>
            </a:pPr>
            <a:r>
              <a:rPr lang="en-US" sz="1800" dirty="0">
                <a:solidFill>
                  <a:schemeClr val="dk1"/>
                </a:solidFill>
              </a:rPr>
              <a:t>Present the background of the problem much like you did in Topic 4, Literature Review, Synthesis.</a:t>
            </a:r>
          </a:p>
          <a:p>
            <a:pPr lvl="0">
              <a:buClr>
                <a:schemeClr val="dk1"/>
              </a:buClr>
              <a:buSzPts val="1100"/>
            </a:pPr>
            <a:endParaRPr lang="en-US" sz="1800" dirty="0">
              <a:solidFill>
                <a:schemeClr val="dk1"/>
              </a:solidFill>
            </a:endParaRPr>
          </a:p>
          <a:p>
            <a:pPr lvl="0">
              <a:buClr>
                <a:schemeClr val="dk1"/>
              </a:buClr>
              <a:buSzPts val="1100"/>
            </a:pPr>
            <a:r>
              <a:rPr lang="en-US" sz="1800" dirty="0">
                <a:solidFill>
                  <a:schemeClr val="dk1"/>
                </a:solidFill>
              </a:rPr>
              <a:t>Present the need for further research much like you did in Topic 4, Literature Review, Conclusion.</a:t>
            </a:r>
          </a:p>
          <a:p>
            <a:pPr lvl="0">
              <a:buClr>
                <a:schemeClr val="dk1"/>
              </a:buClr>
              <a:buSzPts val="1100"/>
            </a:pPr>
            <a:endParaRPr lang="en-US" sz="1800" dirty="0">
              <a:solidFill>
                <a:schemeClr val="dk1"/>
              </a:solidFill>
            </a:endParaRPr>
          </a:p>
          <a:p>
            <a:pPr lvl="0">
              <a:buClr>
                <a:schemeClr val="dk1"/>
              </a:buClr>
              <a:buSzPts val="1100"/>
            </a:pPr>
            <a:r>
              <a:rPr lang="en-US" sz="1800" dirty="0">
                <a:solidFill>
                  <a:schemeClr val="dk1"/>
                </a:solidFill>
              </a:rPr>
              <a:t>Keep the presentation relatively concise, so that it fits within the allotted space.</a:t>
            </a:r>
          </a:p>
          <a:p>
            <a:pPr marL="0" lvl="0" indent="0" rtl="0">
              <a:spcBef>
                <a:spcPts val="600"/>
              </a:spcBef>
              <a:spcAft>
                <a:spcPts val="0"/>
              </a:spcAft>
              <a:buClr>
                <a:schemeClr val="dk1"/>
              </a:buClr>
              <a:buSzPts val="1100"/>
              <a:buFont typeface="Arial"/>
              <a:buNone/>
            </a:pPr>
            <a:endParaRPr sz="1800" dirty="0">
              <a:solidFill>
                <a:schemeClr val="dk1"/>
              </a:solidFill>
            </a:endParaRPr>
          </a:p>
          <a:p>
            <a:pPr marL="0" marR="0" lvl="0" indent="0" algn="l" rtl="0">
              <a:lnSpc>
                <a:spcPct val="100000"/>
              </a:lnSpc>
              <a:spcBef>
                <a:spcPts val="0"/>
              </a:spcBef>
              <a:spcAft>
                <a:spcPts val="0"/>
              </a:spcAft>
              <a:buNone/>
            </a:pPr>
            <a:endParaRPr dirty="0">
              <a:solidFill>
                <a:schemeClr val="dk1"/>
              </a:solidFill>
            </a:endParaRPr>
          </a:p>
        </p:txBody>
      </p:sp>
      <p:sp>
        <p:nvSpPr>
          <p:cNvPr id="90" name="Shape 90"/>
          <p:cNvSpPr/>
          <p:nvPr/>
        </p:nvSpPr>
        <p:spPr>
          <a:xfrm>
            <a:off x="790575" y="407975"/>
            <a:ext cx="31386300" cy="3305100"/>
          </a:xfrm>
          <a:prstGeom prst="roundRect">
            <a:avLst>
              <a:gd name="adj" fmla="val 50000"/>
            </a:avLst>
          </a:prstGeom>
          <a:solidFill>
            <a:srgbClr val="C00000">
              <a:alpha val="68000"/>
            </a:srgbClr>
          </a:solidFill>
          <a:ln w="9525" cap="flat" cmpd="sng">
            <a:solidFill>
              <a:srgbClr val="F9F9F9"/>
            </a:solidFill>
            <a:prstDash val="solid"/>
            <a:miter lim="800000"/>
            <a:headEnd type="none" w="sm" len="sm"/>
            <a:tailEnd type="none" w="sm" len="sm"/>
          </a:ln>
          <a:effectLst>
            <a:outerShdw blurRad="63500" dist="23000" dir="5400000">
              <a:srgbClr val="000000">
                <a:alpha val="34901"/>
              </a:srgbClr>
            </a:outerShdw>
          </a:effectLst>
        </p:spPr>
        <p:txBody>
          <a:bodyPr spcFirstLastPara="1" wrap="square" lIns="91425" tIns="45700" rIns="91425" bIns="45700" anchor="ctr" anchorCtr="0">
            <a:noAutofit/>
          </a:bodyPr>
          <a:lstStyle/>
          <a:p>
            <a:pPr marL="1828800" marR="0" lvl="0" indent="457200" rtl="0">
              <a:lnSpc>
                <a:spcPct val="100000"/>
              </a:lnSpc>
              <a:spcBef>
                <a:spcPts val="0"/>
              </a:spcBef>
              <a:spcAft>
                <a:spcPts val="0"/>
              </a:spcAft>
              <a:buClr>
                <a:srgbClr val="FFFFFF"/>
              </a:buClr>
              <a:buSzPts val="5400"/>
              <a:buFont typeface="Times New Roman"/>
              <a:buNone/>
            </a:pPr>
            <a:r>
              <a:rPr lang="en-US" sz="5400" b="1" i="0" u="none" dirty="0">
                <a:solidFill>
                  <a:srgbClr val="FFFFFF"/>
                </a:solidFill>
                <a:latin typeface="Times New Roman"/>
                <a:ea typeface="Times New Roman"/>
                <a:cs typeface="Times New Roman"/>
                <a:sym typeface="Times New Roman"/>
              </a:rPr>
              <a:t>Concise and Informative Title</a:t>
            </a:r>
          </a:p>
          <a:p>
            <a:pPr marL="1828800" marR="0" lvl="0" indent="457200" rtl="0">
              <a:lnSpc>
                <a:spcPct val="100000"/>
              </a:lnSpc>
              <a:spcBef>
                <a:spcPts val="0"/>
              </a:spcBef>
              <a:spcAft>
                <a:spcPts val="0"/>
              </a:spcAft>
              <a:buClr>
                <a:srgbClr val="FFFFFF"/>
              </a:buClr>
              <a:buSzPts val="5400"/>
              <a:buFont typeface="Times New Roman"/>
              <a:buNone/>
            </a:pPr>
            <a:r>
              <a:rPr lang="en-US" sz="3000" b="1" i="0" u="none" dirty="0">
                <a:solidFill>
                  <a:srgbClr val="FFFFFF"/>
                </a:solidFill>
                <a:latin typeface="Times"/>
                <a:ea typeface="Times"/>
                <a:cs typeface="Times"/>
                <a:sym typeface="Times"/>
              </a:rPr>
              <a:t>Names of Contributors</a:t>
            </a:r>
            <a:endParaRPr sz="3000" dirty="0"/>
          </a:p>
        </p:txBody>
      </p:sp>
      <p:sp>
        <p:nvSpPr>
          <p:cNvPr id="91" name="Shape 91"/>
          <p:cNvSpPr txBox="1"/>
          <p:nvPr/>
        </p:nvSpPr>
        <p:spPr>
          <a:xfrm>
            <a:off x="16424275" y="8821737"/>
            <a:ext cx="184150" cy="104616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2" name="Shape 92"/>
          <p:cNvSpPr txBox="1"/>
          <p:nvPr/>
        </p:nvSpPr>
        <p:spPr>
          <a:xfrm>
            <a:off x="57150" y="13201650"/>
            <a:ext cx="184150" cy="36671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3" name="Shape 93"/>
          <p:cNvSpPr txBox="1"/>
          <p:nvPr/>
        </p:nvSpPr>
        <p:spPr>
          <a:xfrm>
            <a:off x="10358437" y="19327813"/>
            <a:ext cx="1143000" cy="2746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4" name="Shape 94"/>
          <p:cNvSpPr txBox="1"/>
          <p:nvPr/>
        </p:nvSpPr>
        <p:spPr>
          <a:xfrm>
            <a:off x="13787438" y="8812212"/>
            <a:ext cx="184150" cy="10366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5" name="Shape 95"/>
          <p:cNvSpPr txBox="1"/>
          <p:nvPr/>
        </p:nvSpPr>
        <p:spPr>
          <a:xfrm>
            <a:off x="13658850" y="8875712"/>
            <a:ext cx="32918401" cy="10461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6" name="Shape 96"/>
          <p:cNvSpPr txBox="1"/>
          <p:nvPr/>
        </p:nvSpPr>
        <p:spPr>
          <a:xfrm>
            <a:off x="26346150" y="4545012"/>
            <a:ext cx="6172200" cy="10366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7" name="Shape 97"/>
          <p:cNvSpPr txBox="1"/>
          <p:nvPr/>
        </p:nvSpPr>
        <p:spPr>
          <a:xfrm>
            <a:off x="994650" y="10931475"/>
            <a:ext cx="74517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Sorts Mill Goudy"/>
              <a:buNone/>
            </a:pPr>
            <a:r>
              <a:rPr lang="en-US" sz="2800" b="1" dirty="0">
                <a:solidFill>
                  <a:schemeClr val="lt1"/>
                </a:solidFill>
                <a:latin typeface="Times New Roman"/>
                <a:ea typeface="Times New Roman"/>
                <a:cs typeface="Times New Roman"/>
                <a:sym typeface="Times New Roman"/>
              </a:rPr>
              <a:t>Research Question &amp; Hypotheses</a:t>
            </a:r>
            <a:endParaRPr dirty="0">
              <a:latin typeface="Times New Roman"/>
              <a:ea typeface="Times New Roman"/>
              <a:cs typeface="Times New Roman"/>
              <a:sym typeface="Times New Roman"/>
            </a:endParaRPr>
          </a:p>
        </p:txBody>
      </p:sp>
      <p:cxnSp>
        <p:nvCxnSpPr>
          <p:cNvPr id="98" name="Shape 98"/>
          <p:cNvCxnSpPr/>
          <p:nvPr/>
        </p:nvCxnSpPr>
        <p:spPr>
          <a:xfrm>
            <a:off x="949325" y="21415375"/>
            <a:ext cx="31227711" cy="92075"/>
          </a:xfrm>
          <a:prstGeom prst="straightConnector1">
            <a:avLst/>
          </a:prstGeom>
          <a:noFill/>
          <a:ln w="57150" cap="flat" cmpd="sng">
            <a:solidFill>
              <a:srgbClr val="2D2D8A"/>
            </a:solidFill>
            <a:prstDash val="solid"/>
            <a:miter lim="800000"/>
            <a:headEnd type="none" w="med" len="med"/>
            <a:tailEnd type="none" w="med" len="med"/>
          </a:ln>
        </p:spPr>
      </p:cxnSp>
      <p:sp>
        <p:nvSpPr>
          <p:cNvPr id="99" name="Shape 99"/>
          <p:cNvSpPr txBox="1"/>
          <p:nvPr/>
        </p:nvSpPr>
        <p:spPr>
          <a:xfrm>
            <a:off x="16424275" y="-550862"/>
            <a:ext cx="184150" cy="104616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100" name="Shape 100"/>
          <p:cNvSpPr txBox="1"/>
          <p:nvPr/>
        </p:nvSpPr>
        <p:spPr>
          <a:xfrm>
            <a:off x="16424275" y="-550862"/>
            <a:ext cx="184150" cy="104616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101" name="Shape 101"/>
          <p:cNvSpPr txBox="1"/>
          <p:nvPr/>
        </p:nvSpPr>
        <p:spPr>
          <a:xfrm>
            <a:off x="16775925" y="4653925"/>
            <a:ext cx="7451700" cy="165369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dirty="0">
                <a:solidFill>
                  <a:schemeClr val="dk1"/>
                </a:solidFill>
              </a:rPr>
              <a:t>Explain results here. </a:t>
            </a:r>
          </a:p>
          <a:p>
            <a:endParaRPr lang="en-US" sz="1800" dirty="0"/>
          </a:p>
          <a:p>
            <a:r>
              <a:rPr lang="en-US" sz="1800" dirty="0"/>
              <a:t>Describe the outcome of the tests. As with all scholarly writing, one begins with a narrative description of the results, then one presents the figures and/or tables that support the results. The write up for the results often tend to be very brief, as one is only presenting the outcome of the statistical test—the interpretation comes later in the Discussion section. If you are using the Week 7 assignment, you may copy and paste directly from it into this section. </a:t>
            </a:r>
          </a:p>
          <a:p>
            <a:pPr marL="0" marR="0" lvl="0" indent="0" algn="l" rtl="0">
              <a:lnSpc>
                <a:spcPct val="100000"/>
              </a:lnSpc>
              <a:spcBef>
                <a:spcPts val="0"/>
              </a:spcBef>
              <a:spcAft>
                <a:spcPts val="0"/>
              </a:spcAft>
              <a:buClr>
                <a:schemeClr val="dk1"/>
              </a:buClr>
              <a:buSzPts val="1800"/>
              <a:buFont typeface="Arial"/>
              <a:buNone/>
            </a:pPr>
            <a:endParaRPr lang="en-US" sz="1800"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b="1"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b="1"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b="1"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b="1"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b="1"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b="1"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rgbClr val="FFFF00"/>
              </a:buClr>
              <a:buSzPts val="1800"/>
              <a:buFont typeface="Arial"/>
              <a:buNone/>
            </a:pPr>
            <a:endParaRPr sz="1800" b="0" i="1" u="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FFFF00"/>
              </a:buClr>
              <a:buSzPts val="1800"/>
              <a:buFont typeface="Arial"/>
              <a:buNone/>
            </a:pPr>
            <a:endParaRPr sz="1800" b="1" u="none" dirty="0">
              <a:solidFill>
                <a:schemeClr val="dk1"/>
              </a:solidFill>
            </a:endParaRPr>
          </a:p>
          <a:p>
            <a:pPr marL="0" marR="0" lvl="0" indent="0" algn="l" rtl="0">
              <a:lnSpc>
                <a:spcPct val="100000"/>
              </a:lnSpc>
              <a:spcBef>
                <a:spcPts val="0"/>
              </a:spcBef>
              <a:spcAft>
                <a:spcPts val="0"/>
              </a:spcAft>
              <a:buNone/>
            </a:pPr>
            <a:endParaRPr sz="1800" b="0" i="1" u="none" dirty="0">
              <a:solidFill>
                <a:schemeClr val="dk1"/>
              </a:solidFill>
              <a:latin typeface="Arial"/>
              <a:ea typeface="Arial"/>
              <a:cs typeface="Arial"/>
              <a:sym typeface="Arial"/>
            </a:endParaRPr>
          </a:p>
        </p:txBody>
      </p:sp>
      <p:sp>
        <p:nvSpPr>
          <p:cNvPr id="102" name="Shape 102"/>
          <p:cNvSpPr txBox="1"/>
          <p:nvPr/>
        </p:nvSpPr>
        <p:spPr>
          <a:xfrm>
            <a:off x="924575" y="16082075"/>
            <a:ext cx="7497900" cy="51087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t" anchorCtr="0">
            <a:noAutofit/>
          </a:bodyPr>
          <a:lstStyle/>
          <a:p>
            <a:pPr>
              <a:buClr>
                <a:schemeClr val="dk1"/>
              </a:buClr>
              <a:buSzPts val="1500"/>
            </a:pPr>
            <a:r>
              <a:rPr lang="en-US" sz="1800" dirty="0"/>
              <a:t>The sample section describes the participants of the study from whom data were collected. Descriptions of the sample include how many total participants were in the study and listing of the relevant characteristics. For example, if the sample was 1,300 of which 704 were male and 596 were female, then one would describe the sample size and present a frequency table of the genders. One may use a bar chart to visually present the information; however, keep in mind the frequency values (the numbers for each category) must still be presented.</a:t>
            </a:r>
          </a:p>
          <a:p>
            <a:pPr marL="0" marR="0" lvl="0" indent="0" algn="l" rtl="0">
              <a:lnSpc>
                <a:spcPct val="100000"/>
              </a:lnSpc>
              <a:spcBef>
                <a:spcPts val="0"/>
              </a:spcBef>
              <a:spcAft>
                <a:spcPts val="0"/>
              </a:spcAft>
              <a:buClr>
                <a:schemeClr val="dk1"/>
              </a:buClr>
              <a:buSzPts val="1500"/>
              <a:buFont typeface="Arial"/>
              <a:buNone/>
            </a:pPr>
            <a:endParaRPr dirty="0"/>
          </a:p>
        </p:txBody>
      </p:sp>
      <p:sp>
        <p:nvSpPr>
          <p:cNvPr id="103" name="Shape 103"/>
          <p:cNvSpPr txBox="1"/>
          <p:nvPr/>
        </p:nvSpPr>
        <p:spPr>
          <a:xfrm>
            <a:off x="8862175" y="4641838"/>
            <a:ext cx="7497900" cy="6044188"/>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t" anchorCtr="0">
            <a:noAutofit/>
          </a:bodyPr>
          <a:lstStyle/>
          <a:p>
            <a:pPr marL="0" marR="0" lvl="0" indent="0" rtl="0">
              <a:lnSpc>
                <a:spcPct val="100000"/>
              </a:lnSpc>
              <a:spcBef>
                <a:spcPts val="0"/>
              </a:spcBef>
              <a:spcAft>
                <a:spcPts val="0"/>
              </a:spcAft>
              <a:buClr>
                <a:srgbClr val="FFFF00"/>
              </a:buClr>
              <a:buSzPts val="1800"/>
              <a:buFont typeface="Arial"/>
              <a:buNone/>
            </a:pPr>
            <a:r>
              <a:rPr lang="en-US" sz="1800" dirty="0">
                <a:solidFill>
                  <a:schemeClr val="dk1"/>
                </a:solidFill>
              </a:rPr>
              <a:t>Talk about independent variables here.</a:t>
            </a:r>
          </a:p>
          <a:p>
            <a:pPr marL="0" marR="0" lvl="0" indent="0" rtl="0">
              <a:lnSpc>
                <a:spcPct val="100000"/>
              </a:lnSpc>
              <a:spcBef>
                <a:spcPts val="0"/>
              </a:spcBef>
              <a:spcAft>
                <a:spcPts val="0"/>
              </a:spcAft>
              <a:buClr>
                <a:srgbClr val="FFFF00"/>
              </a:buClr>
              <a:buSzPts val="1800"/>
              <a:buFont typeface="Arial"/>
              <a:buNone/>
            </a:pPr>
            <a:endParaRPr lang="en-US" sz="1800" dirty="0">
              <a:solidFill>
                <a:schemeClr val="dk1"/>
              </a:solidFill>
            </a:endParaRPr>
          </a:p>
          <a:p>
            <a:pPr marL="0" marR="0" lvl="0" indent="0" rtl="0">
              <a:lnSpc>
                <a:spcPct val="100000"/>
              </a:lnSpc>
              <a:spcBef>
                <a:spcPts val="0"/>
              </a:spcBef>
              <a:spcAft>
                <a:spcPts val="0"/>
              </a:spcAft>
              <a:buClr>
                <a:srgbClr val="FFFF00"/>
              </a:buClr>
              <a:buSzPts val="1800"/>
              <a:buFont typeface="Arial"/>
              <a:buNone/>
            </a:pPr>
            <a:r>
              <a:rPr lang="en-US" sz="1800" dirty="0">
                <a:solidFill>
                  <a:schemeClr val="dk1"/>
                </a:solidFill>
              </a:rPr>
              <a:t>Identify the variable (independent, predictor, antecedent, X) by name, identify the instrument used to measure the variable, and identify the variable level of measurement. For example,</a:t>
            </a:r>
          </a:p>
          <a:p>
            <a:pPr marL="0" marR="0" lvl="0" indent="0" algn="ctr" rtl="0">
              <a:lnSpc>
                <a:spcPct val="100000"/>
              </a:lnSpc>
              <a:spcBef>
                <a:spcPts val="0"/>
              </a:spcBef>
              <a:spcAft>
                <a:spcPts val="0"/>
              </a:spcAft>
              <a:buClr>
                <a:srgbClr val="FFFF00"/>
              </a:buClr>
              <a:buSzPts val="1800"/>
              <a:buFont typeface="Arial"/>
              <a:buNone/>
            </a:pPr>
            <a:endParaRPr lang="en-US" sz="1800" dirty="0">
              <a:solidFill>
                <a:schemeClr val="dk1"/>
              </a:solidFill>
            </a:endParaRPr>
          </a:p>
          <a:p>
            <a:r>
              <a:rPr lang="en-US" sz="1800" dirty="0"/>
              <a:t>In any research presentation, one must present the variables that are being examined. One must identify the variables, describe how the variables were measured, and describe the level of measurement for each variable. Identify the role of each variable in the study. A simple format for this was described in Week 2: Quiz: Pick Topic Assignment. If using the analysis from the </a:t>
            </a:r>
            <a:r>
              <a:rPr lang="en-US" sz="1800" u="sng" dirty="0">
                <a:hlinkClick r:id="rId3"/>
              </a:rPr>
              <a:t>Week 7 Regression Data Output and Write-up assignment</a:t>
            </a:r>
            <a:r>
              <a:rPr lang="en-US" sz="1800" dirty="0"/>
              <a:t>, you should be able to copy and paste directly from the previous work.</a:t>
            </a:r>
          </a:p>
          <a:p>
            <a:pPr lvl="0" algn="ctr">
              <a:buClr>
                <a:schemeClr val="dk1"/>
              </a:buClr>
            </a:pPr>
            <a:endParaRPr lang="en-US" sz="1800" dirty="0">
              <a:solidFill>
                <a:schemeClr val="dk1"/>
              </a:solidFill>
            </a:endParaRPr>
          </a:p>
          <a:p>
            <a:pPr lvl="0" algn="ctr">
              <a:buClr>
                <a:schemeClr val="dk1"/>
              </a:buClr>
            </a:pPr>
            <a:endParaRPr lang="en-US" sz="1800" b="1" dirty="0">
              <a:solidFill>
                <a:schemeClr val="dk1"/>
              </a:solidFill>
            </a:endParaRPr>
          </a:p>
          <a:p>
            <a:pPr lvl="0" algn="ctr">
              <a:buClr>
                <a:schemeClr val="dk1"/>
              </a:buClr>
            </a:pPr>
            <a:r>
              <a:rPr lang="en-US" sz="1800" b="1" dirty="0">
                <a:solidFill>
                  <a:schemeClr val="dk1"/>
                </a:solidFill>
              </a:rPr>
              <a:t>For more information on variables, see Warner Chapter 1, p. 19</a:t>
            </a:r>
          </a:p>
          <a:p>
            <a:pPr marL="0" marR="0" lvl="0" indent="0" algn="ctr" rtl="0">
              <a:lnSpc>
                <a:spcPct val="100000"/>
              </a:lnSpc>
              <a:spcBef>
                <a:spcPts val="0"/>
              </a:spcBef>
              <a:spcAft>
                <a:spcPts val="0"/>
              </a:spcAft>
              <a:buClr>
                <a:srgbClr val="FFFF00"/>
              </a:buClr>
              <a:buSzPts val="1800"/>
              <a:buFont typeface="Arial"/>
              <a:buNone/>
            </a:pPr>
            <a:endParaRPr sz="1700" dirty="0">
              <a:solidFill>
                <a:schemeClr val="dk1"/>
              </a:solidFill>
            </a:endParaRPr>
          </a:p>
        </p:txBody>
      </p:sp>
      <p:sp>
        <p:nvSpPr>
          <p:cNvPr id="104" name="Shape 104"/>
          <p:cNvSpPr txBox="1"/>
          <p:nvPr/>
        </p:nvSpPr>
        <p:spPr>
          <a:xfrm>
            <a:off x="8835174" y="3859187"/>
            <a:ext cx="74979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i="0" u="none" dirty="0">
                <a:solidFill>
                  <a:schemeClr val="lt1"/>
                </a:solidFill>
                <a:latin typeface="Times New Roman"/>
                <a:ea typeface="Times New Roman"/>
                <a:cs typeface="Times New Roman"/>
                <a:sym typeface="Times New Roman"/>
              </a:rPr>
              <a:t>Measures</a:t>
            </a:r>
            <a:endParaRPr dirty="0"/>
          </a:p>
        </p:txBody>
      </p:sp>
      <p:sp>
        <p:nvSpPr>
          <p:cNvPr id="105" name="Shape 105"/>
          <p:cNvSpPr txBox="1"/>
          <p:nvPr/>
        </p:nvSpPr>
        <p:spPr>
          <a:xfrm>
            <a:off x="24572150" y="14077575"/>
            <a:ext cx="7415100" cy="71133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00"/>
              </a:buClr>
              <a:buSzPts val="1800"/>
              <a:buFont typeface="Arial"/>
              <a:buNone/>
            </a:pPr>
            <a:r>
              <a:rPr lang="en-US" sz="1800" b="0" i="0" u="none" dirty="0">
                <a:solidFill>
                  <a:schemeClr val="dk1"/>
                </a:solidFill>
                <a:latin typeface="Arial"/>
                <a:ea typeface="Arial"/>
                <a:cs typeface="Arial"/>
                <a:sym typeface="Arial"/>
              </a:rPr>
              <a:t>Provide the references used for this poster. This includes references used in the Introduction, as well as any references to tools used in the statistics (e.g., Hayes, 2018). Be sure correct APA (7</a:t>
            </a:r>
            <a:r>
              <a:rPr lang="en-US" sz="1800" b="0" i="0" u="none" baseline="30000" dirty="0">
                <a:solidFill>
                  <a:schemeClr val="dk1"/>
                </a:solidFill>
                <a:latin typeface="Arial"/>
                <a:ea typeface="Arial"/>
                <a:cs typeface="Arial"/>
                <a:sym typeface="Arial"/>
              </a:rPr>
              <a:t>th</a:t>
            </a:r>
            <a:r>
              <a:rPr lang="en-US" sz="1800" b="0" i="0" u="none" dirty="0">
                <a:solidFill>
                  <a:schemeClr val="dk1"/>
                </a:solidFill>
                <a:latin typeface="Arial"/>
                <a:ea typeface="Arial"/>
                <a:cs typeface="Arial"/>
                <a:sym typeface="Arial"/>
              </a:rPr>
              <a:t> ed.) formatting is used.</a:t>
            </a:r>
            <a:endParaRPr sz="1800" b="0" i="0" u="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dirty="0">
              <a:solidFill>
                <a:schemeClr val="dk1"/>
              </a:solidFill>
              <a:latin typeface="Arial"/>
              <a:ea typeface="Arial"/>
              <a:cs typeface="Arial"/>
              <a:sym typeface="Arial"/>
            </a:endParaRPr>
          </a:p>
        </p:txBody>
      </p:sp>
      <p:sp>
        <p:nvSpPr>
          <p:cNvPr id="106" name="Shape 106"/>
          <p:cNvSpPr txBox="1"/>
          <p:nvPr/>
        </p:nvSpPr>
        <p:spPr>
          <a:xfrm>
            <a:off x="1018500" y="11661300"/>
            <a:ext cx="7404000" cy="34455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45700" rIns="91425" bIns="45700" anchor="t" anchorCtr="0">
            <a:noAutofit/>
          </a:bodyPr>
          <a:lstStyle/>
          <a:p>
            <a:r>
              <a:rPr lang="en-US" sz="1800" dirty="0"/>
              <a:t>RQ: To what extent, if any, does gender moderate the predictive effect between Stress (X) and Depression (Y)?</a:t>
            </a:r>
          </a:p>
          <a:p>
            <a:endParaRPr lang="en-US" sz="1800" dirty="0"/>
          </a:p>
          <a:p>
            <a:r>
              <a:rPr lang="en-US" sz="1800" dirty="0"/>
              <a:t>H0: Gender does not significantly moderate the predictive effect between Stress (X) and Depression (Y).</a:t>
            </a:r>
          </a:p>
          <a:p>
            <a:endParaRPr lang="en-US" sz="1800" dirty="0"/>
          </a:p>
          <a:p>
            <a:r>
              <a:rPr lang="en-US" sz="1800" dirty="0"/>
              <a:t>H1: Gender significantly moderates the predictive effect between Stress (X) and Depression (Y).</a:t>
            </a:r>
          </a:p>
          <a:p>
            <a:pPr marL="0" marR="0" lvl="0" indent="0" algn="l" rtl="0">
              <a:lnSpc>
                <a:spcPct val="100000"/>
              </a:lnSpc>
              <a:spcBef>
                <a:spcPts val="0"/>
              </a:spcBef>
              <a:spcAft>
                <a:spcPts val="0"/>
              </a:spcAft>
              <a:buClr>
                <a:schemeClr val="dk1"/>
              </a:buClr>
              <a:buSzPts val="1500"/>
              <a:buFont typeface="Arial"/>
              <a:buNone/>
            </a:pPr>
            <a:endParaRPr dirty="0"/>
          </a:p>
        </p:txBody>
      </p:sp>
      <p:sp>
        <p:nvSpPr>
          <p:cNvPr id="107" name="Shape 107"/>
          <p:cNvSpPr txBox="1"/>
          <p:nvPr/>
        </p:nvSpPr>
        <p:spPr>
          <a:xfrm>
            <a:off x="970775" y="15287325"/>
            <a:ext cx="74517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i="0" u="none">
                <a:solidFill>
                  <a:schemeClr val="lt1"/>
                </a:solidFill>
                <a:latin typeface="Times New Roman"/>
                <a:ea typeface="Times New Roman"/>
                <a:cs typeface="Times New Roman"/>
                <a:sym typeface="Times New Roman"/>
              </a:rPr>
              <a:t>Sample</a:t>
            </a:r>
            <a:endParaRPr/>
          </a:p>
        </p:txBody>
      </p:sp>
      <p:sp>
        <p:nvSpPr>
          <p:cNvPr id="108" name="Shape 108"/>
          <p:cNvSpPr txBox="1"/>
          <p:nvPr/>
        </p:nvSpPr>
        <p:spPr>
          <a:xfrm>
            <a:off x="925512" y="3859212"/>
            <a:ext cx="7497762" cy="549275"/>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i="0" u="none">
                <a:solidFill>
                  <a:schemeClr val="lt1"/>
                </a:solidFill>
                <a:latin typeface="Times New Roman"/>
                <a:ea typeface="Times New Roman"/>
                <a:cs typeface="Times New Roman"/>
                <a:sym typeface="Times New Roman"/>
              </a:rPr>
              <a:t>Introduction</a:t>
            </a:r>
            <a:endParaRPr/>
          </a:p>
        </p:txBody>
      </p:sp>
      <p:sp>
        <p:nvSpPr>
          <p:cNvPr id="109" name="Shape 109"/>
          <p:cNvSpPr txBox="1"/>
          <p:nvPr/>
        </p:nvSpPr>
        <p:spPr>
          <a:xfrm>
            <a:off x="16744950" y="3859212"/>
            <a:ext cx="7497762" cy="549275"/>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dirty="0">
                <a:solidFill>
                  <a:schemeClr val="lt1"/>
                </a:solidFill>
                <a:latin typeface="Times New Roman"/>
                <a:cs typeface="Times New Roman"/>
                <a:sym typeface="Times New Roman"/>
              </a:rPr>
              <a:t>Results</a:t>
            </a:r>
            <a:endParaRPr dirty="0"/>
          </a:p>
        </p:txBody>
      </p:sp>
      <p:sp>
        <p:nvSpPr>
          <p:cNvPr id="110" name="Shape 110"/>
          <p:cNvSpPr txBox="1"/>
          <p:nvPr/>
        </p:nvSpPr>
        <p:spPr>
          <a:xfrm>
            <a:off x="24560150" y="13376262"/>
            <a:ext cx="74391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i="0" u="none" dirty="0">
                <a:solidFill>
                  <a:schemeClr val="lt1"/>
                </a:solidFill>
                <a:latin typeface="Times New Roman"/>
                <a:ea typeface="Times New Roman"/>
                <a:cs typeface="Times New Roman"/>
                <a:sym typeface="Times New Roman"/>
              </a:rPr>
              <a:t>References</a:t>
            </a:r>
            <a:endParaRPr dirty="0"/>
          </a:p>
        </p:txBody>
      </p:sp>
      <p:pic>
        <p:nvPicPr>
          <p:cNvPr id="111" name="Shape 111"/>
          <p:cNvPicPr preferRelativeResize="0"/>
          <p:nvPr/>
        </p:nvPicPr>
        <p:blipFill rotWithShape="1">
          <a:blip r:embed="rId4">
            <a:alphaModFix/>
          </a:blip>
          <a:srcRect/>
          <a:stretch/>
        </p:blipFill>
        <p:spPr>
          <a:xfrm>
            <a:off x="27199438" y="1009612"/>
            <a:ext cx="4465637" cy="2101850"/>
          </a:xfrm>
          <a:prstGeom prst="rect">
            <a:avLst/>
          </a:prstGeom>
          <a:noFill/>
          <a:ln>
            <a:noFill/>
          </a:ln>
        </p:spPr>
      </p:pic>
      <p:cxnSp>
        <p:nvCxnSpPr>
          <p:cNvPr id="112" name="Shape 112"/>
          <p:cNvCxnSpPr/>
          <p:nvPr/>
        </p:nvCxnSpPr>
        <p:spPr>
          <a:xfrm>
            <a:off x="3108325" y="18699163"/>
            <a:ext cx="1052512" cy="0"/>
          </a:xfrm>
          <a:prstGeom prst="straightConnector1">
            <a:avLst/>
          </a:prstGeom>
          <a:noFill/>
          <a:ln>
            <a:noFill/>
          </a:ln>
        </p:spPr>
      </p:cxnSp>
      <p:sp>
        <p:nvSpPr>
          <p:cNvPr id="113" name="Shape 113"/>
          <p:cNvSpPr txBox="1"/>
          <p:nvPr/>
        </p:nvSpPr>
        <p:spPr>
          <a:xfrm>
            <a:off x="0" y="44450"/>
            <a:ext cx="184150" cy="3683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116" name="Shape 116"/>
          <p:cNvSpPr txBox="1"/>
          <p:nvPr/>
        </p:nvSpPr>
        <p:spPr>
          <a:xfrm>
            <a:off x="8835174" y="10926090"/>
            <a:ext cx="74979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dirty="0">
                <a:solidFill>
                  <a:schemeClr val="lt1"/>
                </a:solidFill>
                <a:latin typeface="Times New Roman"/>
                <a:ea typeface="Times New Roman"/>
                <a:cs typeface="Times New Roman"/>
                <a:sym typeface="Times New Roman"/>
              </a:rPr>
              <a:t>Procedure</a:t>
            </a:r>
            <a:endParaRPr dirty="0"/>
          </a:p>
        </p:txBody>
      </p:sp>
      <p:sp>
        <p:nvSpPr>
          <p:cNvPr id="117" name="Shape 117"/>
          <p:cNvSpPr txBox="1"/>
          <p:nvPr/>
        </p:nvSpPr>
        <p:spPr>
          <a:xfrm>
            <a:off x="8873350" y="11661300"/>
            <a:ext cx="7451700" cy="952945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10"/>
              </a:srgbClr>
            </a:outerShdw>
          </a:effectLst>
        </p:spPr>
        <p:txBody>
          <a:bodyPr spcFirstLastPara="1" wrap="square" lIns="91425" tIns="45700" rIns="91425" bIns="45700" anchor="t" anchorCtr="0">
            <a:noAutofit/>
          </a:bodyPr>
          <a:lstStyle/>
          <a:p>
            <a:pPr marL="0" lvl="0" indent="0" algn="ctr" rtl="0">
              <a:spcBef>
                <a:spcPts val="0"/>
              </a:spcBef>
              <a:spcAft>
                <a:spcPts val="0"/>
              </a:spcAft>
              <a:buNone/>
            </a:pPr>
            <a:r>
              <a:rPr lang="en-US" sz="1800" dirty="0"/>
              <a:t>Describe your procedure or method here.</a:t>
            </a:r>
          </a:p>
          <a:p>
            <a:pPr marL="0" lvl="0" indent="0" algn="ctr" rtl="0">
              <a:spcBef>
                <a:spcPts val="0"/>
              </a:spcBef>
              <a:spcAft>
                <a:spcPts val="0"/>
              </a:spcAft>
              <a:buNone/>
            </a:pPr>
            <a:endParaRPr lang="en-US" sz="1800" dirty="0"/>
          </a:p>
          <a:p>
            <a:r>
              <a:rPr lang="en-US" sz="1800" dirty="0"/>
              <a:t>Present an overview of the important steps one completes to prepare the data and test the hypothesis. Although the course spends time on ensuring the data are prepared and appropriate for hypothesis, such data preparation is not the main part of an analysis. As such, it is adequate to describe that data were retrieved and tests of assumptions were completed. The reader will expect that tests of assumptions met the assumptions unless you describe otherwise. For example, if there was a minor deviation of normality, then one would describe it and address how that deviation was handled. Otherwise, the adage of no news is good news is applicable. DO NOT PRESENT ANY DATA SCREENING FIGURES OR TABLES AS PART OF THE POSTER ASSIGNMENT. </a:t>
            </a:r>
          </a:p>
          <a:p>
            <a:endParaRPr lang="en-US" sz="1800" dirty="0"/>
          </a:p>
          <a:p>
            <a:r>
              <a:rPr lang="en-US" sz="1800" dirty="0"/>
              <a:t>With the data prepared, one should then describe how the data were used to test the hypothesis. The writeup for this section may be copied directly from the writeup for the </a:t>
            </a:r>
            <a:r>
              <a:rPr lang="en-US" sz="1800" u="sng" dirty="0">
                <a:hlinkClick r:id="rId3"/>
              </a:rPr>
              <a:t>Week 7 Regression Data Output and Write-up assignment</a:t>
            </a:r>
            <a:r>
              <a:rPr lang="en-US" sz="1800" dirty="0"/>
              <a:t> with some minor editing.</a:t>
            </a:r>
          </a:p>
          <a:p>
            <a:pPr marL="0" lvl="0" indent="0" algn="ctr" rtl="0">
              <a:spcBef>
                <a:spcPts val="0"/>
              </a:spcBef>
              <a:spcAft>
                <a:spcPts val="0"/>
              </a:spcAft>
              <a:buNone/>
            </a:pPr>
            <a:endParaRPr lang="en-US" sz="1800" dirty="0"/>
          </a:p>
          <a:p>
            <a:pPr marL="0" lvl="0" indent="0" algn="ctr" rtl="0">
              <a:spcBef>
                <a:spcPts val="0"/>
              </a:spcBef>
              <a:spcAft>
                <a:spcPts val="0"/>
              </a:spcAft>
              <a:buNone/>
            </a:pPr>
            <a:r>
              <a:rPr lang="en-US" sz="1800" dirty="0"/>
              <a:t>Describe the statistical test you will complete. If using a moderation or mediation analysis, include a figure of the model being used.</a:t>
            </a:r>
          </a:p>
          <a:p>
            <a:pPr marL="0" lvl="0" indent="0" algn="ctr" rtl="0">
              <a:spcBef>
                <a:spcPts val="0"/>
              </a:spcBef>
              <a:spcAft>
                <a:spcPts val="0"/>
              </a:spcAft>
              <a:buNone/>
            </a:pPr>
            <a:endParaRPr lang="en-US" sz="1600" b="1" i="1" dirty="0"/>
          </a:p>
          <a:p>
            <a:pPr marL="0" lvl="0" indent="0" rtl="0">
              <a:spcBef>
                <a:spcPts val="0"/>
              </a:spcBef>
              <a:spcAft>
                <a:spcPts val="0"/>
              </a:spcAft>
              <a:buNone/>
            </a:pPr>
            <a:r>
              <a:rPr lang="en-US" sz="1600" b="1" dirty="0"/>
              <a:t>Figure 1</a:t>
            </a:r>
          </a:p>
          <a:p>
            <a:pPr marL="0" lvl="0" indent="0" rtl="0">
              <a:spcBef>
                <a:spcPts val="0"/>
              </a:spcBef>
              <a:spcAft>
                <a:spcPts val="0"/>
              </a:spcAft>
              <a:buNone/>
            </a:pPr>
            <a:endParaRPr lang="en-US" sz="1600" b="1" dirty="0"/>
          </a:p>
          <a:p>
            <a:pPr marL="0" lvl="0" indent="0" rtl="0">
              <a:spcBef>
                <a:spcPts val="0"/>
              </a:spcBef>
              <a:spcAft>
                <a:spcPts val="0"/>
              </a:spcAft>
              <a:buNone/>
            </a:pPr>
            <a:r>
              <a:rPr lang="en-US" sz="1600" i="1" dirty="0"/>
              <a:t>Simple moderation model</a:t>
            </a:r>
            <a:endParaRPr sz="1600" i="1" dirty="0"/>
          </a:p>
        </p:txBody>
      </p:sp>
      <p:sp>
        <p:nvSpPr>
          <p:cNvPr id="119" name="Shape 119"/>
          <p:cNvSpPr txBox="1"/>
          <p:nvPr/>
        </p:nvSpPr>
        <p:spPr>
          <a:xfrm>
            <a:off x="24586375" y="4639663"/>
            <a:ext cx="7415100" cy="85113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10"/>
              </a:srgbClr>
            </a:outerShdw>
          </a:effectLst>
        </p:spPr>
        <p:txBody>
          <a:bodyPr spcFirstLastPara="1" wrap="square" lIns="91425" tIns="45700" rIns="91425" bIns="45700" anchor="t" anchorCtr="0">
            <a:noAutofit/>
          </a:bodyPr>
          <a:lstStyle/>
          <a:p>
            <a:pPr lvl="0">
              <a:buClr>
                <a:schemeClr val="dk1"/>
              </a:buClr>
              <a:buSzPts val="2000"/>
            </a:pPr>
            <a:r>
              <a:rPr lang="en-US" sz="1800" dirty="0">
                <a:solidFill>
                  <a:schemeClr val="dk1"/>
                </a:solidFill>
              </a:rPr>
              <a:t>Discuss the study and its findings here. </a:t>
            </a:r>
          </a:p>
          <a:p>
            <a:pPr lvl="0">
              <a:buClr>
                <a:schemeClr val="dk1"/>
              </a:buClr>
              <a:buSzPts val="2000"/>
            </a:pPr>
            <a:endParaRPr lang="en-US" sz="1800" dirty="0">
              <a:solidFill>
                <a:schemeClr val="dk1"/>
              </a:solidFill>
            </a:endParaRPr>
          </a:p>
          <a:p>
            <a:pPr lvl="0">
              <a:buClr>
                <a:schemeClr val="dk1"/>
              </a:buClr>
              <a:buSzPts val="2000"/>
            </a:pPr>
            <a:endParaRPr lang="en-US" sz="1800" dirty="0">
              <a:solidFill>
                <a:schemeClr val="dk1"/>
              </a:solidFill>
            </a:endParaRPr>
          </a:p>
          <a:p>
            <a:pPr lvl="0">
              <a:buClr>
                <a:schemeClr val="dk1"/>
              </a:buClr>
              <a:buSzPts val="2000"/>
            </a:pPr>
            <a:endParaRPr lang="en-US" sz="1800" dirty="0">
              <a:solidFill>
                <a:schemeClr val="dk1"/>
              </a:solidFill>
            </a:endParaRPr>
          </a:p>
          <a:p>
            <a:pPr lvl="0">
              <a:buClr>
                <a:schemeClr val="dk1"/>
              </a:buClr>
              <a:buSzPts val="2000"/>
            </a:pPr>
            <a:r>
              <a:rPr lang="en-US" sz="1800" b="1" dirty="0">
                <a:solidFill>
                  <a:schemeClr val="dk1"/>
                </a:solidFill>
              </a:rPr>
              <a:t>Limitations</a:t>
            </a:r>
            <a:r>
              <a:rPr lang="en-US" sz="1800" dirty="0">
                <a:solidFill>
                  <a:schemeClr val="dk1"/>
                </a:solidFill>
              </a:rPr>
              <a:t> </a:t>
            </a:r>
            <a:endParaRPr lang="en-US" sz="1800" dirty="0"/>
          </a:p>
          <a:p>
            <a:pPr lvl="0">
              <a:buClr>
                <a:schemeClr val="dk1"/>
              </a:buClr>
              <a:buSzPts val="2000"/>
            </a:pPr>
            <a:r>
              <a:rPr lang="en-US" sz="1800" dirty="0">
                <a:solidFill>
                  <a:schemeClr val="dk1"/>
                </a:solidFill>
              </a:rPr>
              <a:t>What were your study’s limitations?</a:t>
            </a:r>
          </a:p>
          <a:p>
            <a:pPr lvl="0">
              <a:buClr>
                <a:srgbClr val="FFFF00"/>
              </a:buClr>
              <a:buSzPts val="1900"/>
            </a:pPr>
            <a:endParaRPr lang="en-US" sz="1800" dirty="0">
              <a:solidFill>
                <a:schemeClr val="dk1"/>
              </a:solidFill>
            </a:endParaRPr>
          </a:p>
          <a:p>
            <a:pPr lvl="0">
              <a:buClr>
                <a:srgbClr val="FFFF00"/>
              </a:buClr>
              <a:buSzPts val="1900"/>
            </a:pPr>
            <a:endParaRPr lang="en-US" sz="1800" dirty="0">
              <a:solidFill>
                <a:schemeClr val="dk1"/>
              </a:solidFill>
            </a:endParaRPr>
          </a:p>
          <a:p>
            <a:pPr lvl="0">
              <a:buClr>
                <a:srgbClr val="FFFF00"/>
              </a:buClr>
              <a:buSzPts val="1900"/>
            </a:pPr>
            <a:endParaRPr lang="en-US" sz="1800" dirty="0">
              <a:solidFill>
                <a:schemeClr val="dk1"/>
              </a:solidFill>
            </a:endParaRPr>
          </a:p>
          <a:p>
            <a:pPr lvl="0">
              <a:buClr>
                <a:srgbClr val="FFFF00"/>
              </a:buClr>
              <a:buSzPts val="1900"/>
            </a:pPr>
            <a:endParaRPr lang="en-US" sz="1800" dirty="0">
              <a:solidFill>
                <a:schemeClr val="dk1"/>
              </a:solidFill>
            </a:endParaRPr>
          </a:p>
          <a:p>
            <a:pPr lvl="0">
              <a:buClr>
                <a:schemeClr val="dk1"/>
              </a:buClr>
              <a:buSzPts val="2000"/>
            </a:pPr>
            <a:r>
              <a:rPr lang="en-US" sz="1800" b="1" dirty="0">
                <a:solidFill>
                  <a:schemeClr val="dk1"/>
                </a:solidFill>
                <a:highlight>
                  <a:srgbClr val="FFFFFF"/>
                </a:highlight>
              </a:rPr>
              <a:t>Future Research</a:t>
            </a:r>
            <a:r>
              <a:rPr lang="en-US" sz="1800" b="1" dirty="0">
                <a:solidFill>
                  <a:schemeClr val="dk1"/>
                </a:solidFill>
              </a:rPr>
              <a:t> </a:t>
            </a:r>
            <a:endParaRPr lang="en-US" sz="1800" dirty="0"/>
          </a:p>
          <a:p>
            <a:pPr lvl="0">
              <a:buClr>
                <a:schemeClr val="dk1"/>
              </a:buClr>
              <a:buSzPts val="2000"/>
            </a:pPr>
            <a:r>
              <a:rPr lang="en-US" sz="1800" dirty="0"/>
              <a:t>What would you recommend future researchers do in light of your research findings?</a:t>
            </a:r>
            <a:endParaRPr lang="en-US" sz="1800" dirty="0">
              <a:solidFill>
                <a:schemeClr val="dk1"/>
              </a:solidFill>
            </a:endParaRPr>
          </a:p>
          <a:p>
            <a:pPr marL="0" lvl="0" indent="0" rtl="0">
              <a:spcBef>
                <a:spcPts val="0"/>
              </a:spcBef>
              <a:spcAft>
                <a:spcPts val="0"/>
              </a:spcAft>
              <a:buNone/>
            </a:pPr>
            <a:endParaRPr lang="en-US" dirty="0"/>
          </a:p>
        </p:txBody>
      </p:sp>
      <p:sp>
        <p:nvSpPr>
          <p:cNvPr id="120" name="Shape 120"/>
          <p:cNvSpPr txBox="1"/>
          <p:nvPr/>
        </p:nvSpPr>
        <p:spPr>
          <a:xfrm>
            <a:off x="24563375" y="3854387"/>
            <a:ext cx="74979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dirty="0">
                <a:solidFill>
                  <a:schemeClr val="lt1"/>
                </a:solidFill>
                <a:latin typeface="Times New Roman"/>
                <a:ea typeface="Times New Roman"/>
                <a:cs typeface="Times New Roman"/>
                <a:sym typeface="Times New Roman"/>
              </a:rPr>
              <a:t>Discussion</a:t>
            </a:r>
            <a:endParaRPr dirty="0"/>
          </a:p>
        </p:txBody>
      </p:sp>
      <p:pic>
        <p:nvPicPr>
          <p:cNvPr id="41" name="Picture 40">
            <a:extLst>
              <a:ext uri="{FF2B5EF4-FFF2-40B4-BE49-F238E27FC236}">
                <a16:creationId xmlns:a16="http://schemas.microsoft.com/office/drawing/2014/main" id="{5F86BF35-F2E9-E647-BAF0-BB8E4FC64872}"/>
              </a:ext>
            </a:extLst>
          </p:cNvPr>
          <p:cNvPicPr>
            <a:picLocks noChangeAspect="1"/>
          </p:cNvPicPr>
          <p:nvPr/>
        </p:nvPicPr>
        <p:blipFill rotWithShape="1">
          <a:blip r:embed="rId5"/>
          <a:srcRect b="9639"/>
          <a:stretch/>
        </p:blipFill>
        <p:spPr>
          <a:xfrm>
            <a:off x="9726120" y="18972125"/>
            <a:ext cx="5363633" cy="2103120"/>
          </a:xfrm>
          <a:prstGeom prst="rect">
            <a:avLst/>
          </a:prstGeom>
        </p:spPr>
      </p:pic>
      <p:pic>
        <p:nvPicPr>
          <p:cNvPr id="2" name="Picture 1">
            <a:extLst>
              <a:ext uri="{FF2B5EF4-FFF2-40B4-BE49-F238E27FC236}">
                <a16:creationId xmlns:a16="http://schemas.microsoft.com/office/drawing/2014/main" id="{52D93EF9-D780-DA4A-AD24-9408BBE89C56}"/>
              </a:ext>
            </a:extLst>
          </p:cNvPr>
          <p:cNvPicPr>
            <a:picLocks noChangeAspect="1"/>
          </p:cNvPicPr>
          <p:nvPr/>
        </p:nvPicPr>
        <p:blipFill>
          <a:blip r:embed="rId6"/>
          <a:stretch>
            <a:fillRect/>
          </a:stretch>
        </p:blipFill>
        <p:spPr>
          <a:xfrm>
            <a:off x="16953996" y="10690054"/>
            <a:ext cx="6965209" cy="3838681"/>
          </a:xfrm>
          <a:prstGeom prst="rect">
            <a:avLst/>
          </a:prstGeom>
        </p:spPr>
      </p:pic>
      <p:pic>
        <p:nvPicPr>
          <p:cNvPr id="7" name="Picture 6" descr="Table&#10;&#10;Description automatically generated">
            <a:extLst>
              <a:ext uri="{FF2B5EF4-FFF2-40B4-BE49-F238E27FC236}">
                <a16:creationId xmlns:a16="http://schemas.microsoft.com/office/drawing/2014/main" id="{92E2F7F7-B48B-A345-86DC-289753C49E8E}"/>
              </a:ext>
            </a:extLst>
          </p:cNvPr>
          <p:cNvPicPr>
            <a:picLocks noChangeAspect="1"/>
          </p:cNvPicPr>
          <p:nvPr/>
        </p:nvPicPr>
        <p:blipFill>
          <a:blip r:embed="rId7"/>
          <a:stretch>
            <a:fillRect/>
          </a:stretch>
        </p:blipFill>
        <p:spPr>
          <a:xfrm>
            <a:off x="1328013" y="18865370"/>
            <a:ext cx="5442107" cy="2220049"/>
          </a:xfrm>
          <a:prstGeom prst="rect">
            <a:avLst/>
          </a:prstGeom>
        </p:spPr>
      </p:pic>
      <p:pic>
        <p:nvPicPr>
          <p:cNvPr id="9" name="Picture 8" descr="A picture containing graphical user interface&#10;&#10;Description automatically generated">
            <a:extLst>
              <a:ext uri="{FF2B5EF4-FFF2-40B4-BE49-F238E27FC236}">
                <a16:creationId xmlns:a16="http://schemas.microsoft.com/office/drawing/2014/main" id="{CFE03DAA-31EC-7F40-B209-F6CB414CEC59}"/>
              </a:ext>
            </a:extLst>
          </p:cNvPr>
          <p:cNvPicPr>
            <a:picLocks noChangeAspect="1"/>
          </p:cNvPicPr>
          <p:nvPr/>
        </p:nvPicPr>
        <p:blipFill>
          <a:blip r:embed="rId8"/>
          <a:stretch>
            <a:fillRect/>
          </a:stretch>
        </p:blipFill>
        <p:spPr>
          <a:xfrm>
            <a:off x="16953995" y="14753234"/>
            <a:ext cx="7212989" cy="411213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15966</TotalTime>
  <Words>799</Words>
  <Application>Microsoft Macintosh PowerPoint</Application>
  <PresentationFormat>Custom</PresentationFormat>
  <Paragraphs>73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Sorts Mill Goudy</vt:lpstr>
      <vt:lpstr>Times</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Alex Casteel</cp:lastModifiedBy>
  <cp:revision>11</cp:revision>
  <dcterms:modified xsi:type="dcterms:W3CDTF">2022-05-02T00:00:56Z</dcterms:modified>
</cp:coreProperties>
</file>