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10" r:id="rId1"/>
  </p:sldMasterIdLst>
  <p:notesMasterIdLst>
    <p:notesMasterId r:id="rId3"/>
  </p:notesMasterIdLst>
  <p:sldIdLst>
    <p:sldId id="256" r:id="rId2"/>
  </p:sldIdLst>
  <p:sldSz cx="32918400" cy="21945600"/>
  <p:notesSz cx="9369425" cy="7077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DB3BA2-C9DC-4CCE-B70B-238B8B79E89D}" v="3" dt="2022-05-01T03:44:33.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87"/>
    <p:restoredTop sz="93844" autoAdjust="0"/>
  </p:normalViewPr>
  <p:slideViewPr>
    <p:cSldViewPr snapToGrid="0" snapToObjects="1">
      <p:cViewPr>
        <p:scale>
          <a:sx n="50" d="100"/>
          <a:sy n="50" d="100"/>
        </p:scale>
        <p:origin x="-1964" y="-3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NON GOODWIN" userId="03255e5a51cb6ff0" providerId="LiveId" clId="{4BDB3BA2-C9DC-4CCE-B70B-238B8B79E89D}"/>
    <pc:docChg chg="custSel modSld">
      <pc:chgData name="SHANNON GOODWIN" userId="03255e5a51cb6ff0" providerId="LiveId" clId="{4BDB3BA2-C9DC-4CCE-B70B-238B8B79E89D}" dt="2022-05-01T04:09:31.828" v="1515" actId="1035"/>
      <pc:docMkLst>
        <pc:docMk/>
      </pc:docMkLst>
      <pc:sldChg chg="addSp delSp modSp mod">
        <pc:chgData name="SHANNON GOODWIN" userId="03255e5a51cb6ff0" providerId="LiveId" clId="{4BDB3BA2-C9DC-4CCE-B70B-238B8B79E89D}" dt="2022-05-01T04:09:31.828" v="1515" actId="1035"/>
        <pc:sldMkLst>
          <pc:docMk/>
          <pc:sldMk cId="0" sldId="256"/>
        </pc:sldMkLst>
        <pc:spChg chg="mod">
          <ac:chgData name="SHANNON GOODWIN" userId="03255e5a51cb6ff0" providerId="LiveId" clId="{4BDB3BA2-C9DC-4CCE-B70B-238B8B79E89D}" dt="2022-05-01T04:04:46.890" v="1500" actId="948"/>
          <ac:spMkLst>
            <pc:docMk/>
            <pc:sldMk cId="0" sldId="256"/>
            <ac:spMk id="61" creationId="{F342CF40-BD11-4B54-8E94-838398424078}"/>
          </ac:spMkLst>
        </pc:spChg>
        <pc:spChg chg="mod">
          <ac:chgData name="SHANNON GOODWIN" userId="03255e5a51cb6ff0" providerId="LiveId" clId="{4BDB3BA2-C9DC-4CCE-B70B-238B8B79E89D}" dt="2022-05-01T04:04:18.391" v="1498" actId="255"/>
          <ac:spMkLst>
            <pc:docMk/>
            <pc:sldMk cId="0" sldId="256"/>
            <ac:spMk id="65" creationId="{7C957D03-474B-4AB5-B7EF-21D3AC9F12FB}"/>
          </ac:spMkLst>
        </pc:spChg>
        <pc:spChg chg="mod">
          <ac:chgData name="SHANNON GOODWIN" userId="03255e5a51cb6ff0" providerId="LiveId" clId="{4BDB3BA2-C9DC-4CCE-B70B-238B8B79E89D}" dt="2022-05-01T04:09:31.828" v="1515" actId="1035"/>
          <ac:spMkLst>
            <pc:docMk/>
            <pc:sldMk cId="0" sldId="256"/>
            <ac:spMk id="66" creationId="{61573051-C0E4-4A67-A7DC-2E8FCA18937A}"/>
          </ac:spMkLst>
        </pc:spChg>
        <pc:spChg chg="mod">
          <ac:chgData name="SHANNON GOODWIN" userId="03255e5a51cb6ff0" providerId="LiveId" clId="{4BDB3BA2-C9DC-4CCE-B70B-238B8B79E89D}" dt="2022-05-01T04:08:05.857" v="1507" actId="255"/>
          <ac:spMkLst>
            <pc:docMk/>
            <pc:sldMk cId="0" sldId="256"/>
            <ac:spMk id="89" creationId="{00000000-0000-0000-0000-000000000000}"/>
          </ac:spMkLst>
        </pc:spChg>
        <pc:spChg chg="mod">
          <ac:chgData name="SHANNON GOODWIN" userId="03255e5a51cb6ff0" providerId="LiveId" clId="{4BDB3BA2-C9DC-4CCE-B70B-238B8B79E89D}" dt="2022-05-01T04:08:33.033" v="1509" actId="255"/>
          <ac:spMkLst>
            <pc:docMk/>
            <pc:sldMk cId="0" sldId="256"/>
            <ac:spMk id="102" creationId="{00000000-0000-0000-0000-000000000000}"/>
          </ac:spMkLst>
        </pc:spChg>
        <pc:spChg chg="mod">
          <ac:chgData name="SHANNON GOODWIN" userId="03255e5a51cb6ff0" providerId="LiveId" clId="{4BDB3BA2-C9DC-4CCE-B70B-238B8B79E89D}" dt="2022-05-01T03:20:00.372" v="12" actId="113"/>
          <ac:spMkLst>
            <pc:docMk/>
            <pc:sldMk cId="0" sldId="256"/>
            <ac:spMk id="103" creationId="{00000000-0000-0000-0000-000000000000}"/>
          </ac:spMkLst>
        </pc:spChg>
        <pc:spChg chg="mod">
          <ac:chgData name="SHANNON GOODWIN" userId="03255e5a51cb6ff0" providerId="LiveId" clId="{4BDB3BA2-C9DC-4CCE-B70B-238B8B79E89D}" dt="2022-05-01T03:49:37.735" v="1432" actId="20577"/>
          <ac:spMkLst>
            <pc:docMk/>
            <pc:sldMk cId="0" sldId="256"/>
            <ac:spMk id="105" creationId="{00000000-0000-0000-0000-000000000000}"/>
          </ac:spMkLst>
        </pc:spChg>
        <pc:spChg chg="mod">
          <ac:chgData name="SHANNON GOODWIN" userId="03255e5a51cb6ff0" providerId="LiveId" clId="{4BDB3BA2-C9DC-4CCE-B70B-238B8B79E89D}" dt="2022-05-01T04:08:15.044" v="1508" actId="255"/>
          <ac:spMkLst>
            <pc:docMk/>
            <pc:sldMk cId="0" sldId="256"/>
            <ac:spMk id="106" creationId="{00000000-0000-0000-0000-000000000000}"/>
          </ac:spMkLst>
        </pc:spChg>
        <pc:spChg chg="mod">
          <ac:chgData name="SHANNON GOODWIN" userId="03255e5a51cb6ff0" providerId="LiveId" clId="{4BDB3BA2-C9DC-4CCE-B70B-238B8B79E89D}" dt="2022-05-01T04:07:26.149" v="1506" actId="20577"/>
          <ac:spMkLst>
            <pc:docMk/>
            <pc:sldMk cId="0" sldId="256"/>
            <ac:spMk id="119" creationId="{00000000-0000-0000-0000-000000000000}"/>
          </ac:spMkLst>
        </pc:spChg>
        <pc:picChg chg="add mod">
          <ac:chgData name="SHANNON GOODWIN" userId="03255e5a51cb6ff0" providerId="LiveId" clId="{4BDB3BA2-C9DC-4CCE-B70B-238B8B79E89D}" dt="2022-05-01T03:45:26.755" v="1304" actId="1035"/>
          <ac:picMkLst>
            <pc:docMk/>
            <pc:sldMk cId="0" sldId="256"/>
            <ac:picMk id="47" creationId="{0E9509CD-27B6-49BE-8B72-E4CB550C32B8}"/>
          </ac:picMkLst>
        </pc:picChg>
        <pc:picChg chg="add mod">
          <ac:chgData name="SHANNON GOODWIN" userId="03255e5a51cb6ff0" providerId="LiveId" clId="{4BDB3BA2-C9DC-4CCE-B70B-238B8B79E89D}" dt="2022-05-01T03:45:26.755" v="1304" actId="1035"/>
          <ac:picMkLst>
            <pc:docMk/>
            <pc:sldMk cId="0" sldId="256"/>
            <ac:picMk id="48" creationId="{D8B4A8A5-CD75-42F7-916A-13E24B2A32CB}"/>
          </ac:picMkLst>
        </pc:picChg>
        <pc:picChg chg="add mod">
          <ac:chgData name="SHANNON GOODWIN" userId="03255e5a51cb6ff0" providerId="LiveId" clId="{4BDB3BA2-C9DC-4CCE-B70B-238B8B79E89D}" dt="2022-05-01T03:49:10.896" v="1417" actId="1076"/>
          <ac:picMkLst>
            <pc:docMk/>
            <pc:sldMk cId="0" sldId="256"/>
            <ac:picMk id="49" creationId="{EF08DCFE-ECD8-4D6F-BEB8-4624F1856B31}"/>
          </ac:picMkLst>
        </pc:picChg>
        <pc:picChg chg="del">
          <ac:chgData name="SHANNON GOODWIN" userId="03255e5a51cb6ff0" providerId="LiveId" clId="{4BDB3BA2-C9DC-4CCE-B70B-238B8B79E89D}" dt="2022-05-01T03:21:53.584" v="13" actId="478"/>
          <ac:picMkLst>
            <pc:docMk/>
            <pc:sldMk cId="0" sldId="256"/>
            <ac:picMk id="63" creationId="{4BC07914-D051-4992-A152-A6A84339BB84}"/>
          </ac:picMkLst>
        </pc:picChg>
        <pc:picChg chg="del">
          <ac:chgData name="SHANNON GOODWIN" userId="03255e5a51cb6ff0" providerId="LiveId" clId="{4BDB3BA2-C9DC-4CCE-B70B-238B8B79E89D}" dt="2022-05-01T03:22:23.203" v="17" actId="478"/>
          <ac:picMkLst>
            <pc:docMk/>
            <pc:sldMk cId="0" sldId="256"/>
            <ac:picMk id="64" creationId="{99DAE31B-8FA4-4659-A988-3726C6107B49}"/>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GENDER</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tx>
            <c:strRef>
              <c:f>Sheet1!$B$1</c:f>
              <c:strCache>
                <c:ptCount val="1"/>
                <c:pt idx="0">
                  <c:v>Percent</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C778-498B-9658-3FCF569EFA43}"/>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C778-498B-9658-3FCF569EFA43}"/>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C778-498B-9658-3FCF569EFA43}"/>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C778-498B-9658-3FCF569EFA4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Sheet1!$A$2:$A$5</c:f>
              <c:strCache>
                <c:ptCount val="3"/>
                <c:pt idx="0">
                  <c:v>Male</c:v>
                </c:pt>
                <c:pt idx="1">
                  <c:v>Female</c:v>
                </c:pt>
                <c:pt idx="2">
                  <c:v>Other</c:v>
                </c:pt>
              </c:strCache>
            </c:strRef>
          </c:cat>
          <c:val>
            <c:numRef>
              <c:f>Sheet1!$B$2:$B$5</c:f>
              <c:numCache>
                <c:formatCode>0.00%</c:formatCode>
                <c:ptCount val="4"/>
                <c:pt idx="0" formatCode="0%">
                  <c:v>0.54</c:v>
                </c:pt>
                <c:pt idx="1">
                  <c:v>0.45700000000000002</c:v>
                </c:pt>
                <c:pt idx="2">
                  <c:v>3.0000000000000001E-3</c:v>
                </c:pt>
              </c:numCache>
            </c:numRef>
          </c:val>
          <c:extLst>
            <c:ext xmlns:c16="http://schemas.microsoft.com/office/drawing/2014/chart" uri="{C3380CC4-5D6E-409C-BE32-E72D297353CC}">
              <c16:uniqueId val="{00000008-C778-498B-9658-3FCF569EFA4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4060825" cy="354012"/>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4" name="Shape 4"/>
          <p:cNvSpPr txBox="1">
            <a:spLocks noGrp="1"/>
          </p:cNvSpPr>
          <p:nvPr>
            <p:ph type="dt" idx="10"/>
          </p:nvPr>
        </p:nvSpPr>
        <p:spPr>
          <a:xfrm>
            <a:off x="5307012" y="0"/>
            <a:ext cx="4060825" cy="354012"/>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SzPts val="1400"/>
              <a:buNone/>
              <a:defRPr sz="1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2695575" y="531812"/>
            <a:ext cx="3978275" cy="26527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936625" y="3362325"/>
            <a:ext cx="7496175" cy="3182937"/>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6723062"/>
            <a:ext cx="4060825" cy="352425"/>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307012" y="6723062"/>
            <a:ext cx="4060825" cy="352425"/>
          </a:xfrm>
          <a:prstGeom prst="rect">
            <a:avLst/>
          </a:prstGeom>
          <a:noFill/>
          <a:ln>
            <a:noFill/>
          </a:ln>
        </p:spPr>
        <p:txBody>
          <a:bodyPr spcFirstLastPara="1" wrap="square" lIns="88875" tIns="44425" rIns="88875" bIns="44425" anchor="b" anchorCtr="0">
            <a:noAutofit/>
          </a:bodyPr>
          <a:lstStyle/>
          <a:p>
            <a:pPr marL="0" marR="0" lvl="0" indent="0" algn="r" rtl="0">
              <a:lnSpc>
                <a:spcPct val="100000"/>
              </a:lnSpc>
              <a:spcBef>
                <a:spcPts val="0"/>
              </a:spcBef>
              <a:spcAft>
                <a:spcPts val="0"/>
              </a:spcAft>
              <a:buClr>
                <a:srgbClr val="FFFF00"/>
              </a:buClr>
              <a:buSzPts val="1200"/>
              <a:buFont typeface="Arial"/>
              <a:buNone/>
            </a:pPr>
            <a:fld id="{00000000-1234-1234-1234-123412341234}" type="slidenum">
              <a:rPr lang="en-US" sz="1200" b="0" i="0" u="none" strike="noStrike" cap="none">
                <a:solidFill>
                  <a:srgbClr val="FFFF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2695575" y="531813"/>
            <a:ext cx="3978275" cy="265271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Shape 86"/>
          <p:cNvSpPr txBox="1">
            <a:spLocks noGrp="1"/>
          </p:cNvSpPr>
          <p:nvPr>
            <p:ph type="body" idx="1"/>
          </p:nvPr>
        </p:nvSpPr>
        <p:spPr>
          <a:xfrm>
            <a:off x="936625" y="3362325"/>
            <a:ext cx="7496175" cy="3182937"/>
          </a:xfrm>
          <a:prstGeom prst="rect">
            <a:avLst/>
          </a:prstGeom>
          <a:noFill/>
          <a:ln>
            <a:noFill/>
          </a:ln>
        </p:spPr>
        <p:txBody>
          <a:bodyPr spcFirstLastPara="1" wrap="square" lIns="88875" tIns="44425" rIns="88875" bIns="44425" anchor="t" anchorCtr="0">
            <a:noAutofit/>
          </a:bodyPr>
          <a:lstStyle/>
          <a:p>
            <a:pPr marL="0" lvl="0" indent="0" rtl="0">
              <a:spcBef>
                <a:spcPts val="0"/>
              </a:spcBef>
              <a:spcAft>
                <a:spcPts val="0"/>
              </a:spcAft>
              <a:buClr>
                <a:srgbClr val="FFFF00"/>
              </a:buClr>
              <a:buSzPts val="1800"/>
              <a:buFont typeface="Arial"/>
              <a:buNone/>
            </a:pPr>
            <a:r>
              <a:rPr lang="en-US" sz="1600" dirty="0">
                <a:solidFill>
                  <a:schemeClr val="dk1"/>
                </a:solidFill>
              </a:rPr>
              <a:t>Leave yourself notes if you would like. (also, present this at research week!)</a:t>
            </a:r>
            <a:endParaRPr sz="1600" dirty="0">
              <a:solidFill>
                <a:schemeClr val="dk1"/>
              </a:solidFill>
            </a:endParaRPr>
          </a:p>
        </p:txBody>
      </p:sp>
      <p:sp>
        <p:nvSpPr>
          <p:cNvPr id="87" name="Shape 87"/>
          <p:cNvSpPr txBox="1"/>
          <p:nvPr/>
        </p:nvSpPr>
        <p:spPr>
          <a:xfrm>
            <a:off x="5307012" y="6723062"/>
            <a:ext cx="4060825" cy="352425"/>
          </a:xfrm>
          <a:prstGeom prst="rect">
            <a:avLst/>
          </a:prstGeom>
          <a:noFill/>
          <a:ln>
            <a:noFill/>
          </a:ln>
        </p:spPr>
        <p:txBody>
          <a:bodyPr spcFirstLastPara="1" wrap="square" lIns="88875" tIns="44425" rIns="88875" bIns="44425" anchor="b" anchorCtr="0">
            <a:noAutofit/>
          </a:bodyPr>
          <a:lstStyle/>
          <a:p>
            <a:pPr marL="0" marR="0" lvl="0" indent="0" algn="r" rtl="0">
              <a:lnSpc>
                <a:spcPct val="100000"/>
              </a:lnSpc>
              <a:spcBef>
                <a:spcPts val="0"/>
              </a:spcBef>
              <a:spcAft>
                <a:spcPts val="0"/>
              </a:spcAft>
              <a:buClr>
                <a:srgbClr val="FFFF00"/>
              </a:buClr>
              <a:buSzPts val="6200"/>
              <a:buFont typeface="Arial"/>
              <a:buNone/>
            </a:pPr>
            <a:fld id="{00000000-1234-1234-1234-123412341234}" type="slidenum">
              <a:rPr lang="en-US" sz="6200" b="0" i="0" u="none">
                <a:solidFill>
                  <a:srgbClr val="FFFF00"/>
                </a:solidFill>
                <a:latin typeface="Arial"/>
                <a:ea typeface="Arial"/>
                <a:cs typeface="Arial"/>
                <a:sym typeface="Arial"/>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410D-76DA-B244-9D76-CD19D858B3D3}"/>
              </a:ext>
            </a:extLst>
          </p:cNvPr>
          <p:cNvSpPr>
            <a:spLocks noGrp="1"/>
          </p:cNvSpPr>
          <p:nvPr>
            <p:ph type="ctrTitle"/>
          </p:nvPr>
        </p:nvSpPr>
        <p:spPr>
          <a:xfrm>
            <a:off x="4114800" y="3591562"/>
            <a:ext cx="24688800" cy="7640320"/>
          </a:xfrm>
        </p:spPr>
        <p:txBody>
          <a:bodyPr anchor="b"/>
          <a:lstStyle>
            <a:lvl1pPr algn="ctr">
              <a:defRPr sz="16200"/>
            </a:lvl1pPr>
          </a:lstStyle>
          <a:p>
            <a:r>
              <a:rPr lang="en-US"/>
              <a:t>Click to edit Master title style</a:t>
            </a:r>
          </a:p>
        </p:txBody>
      </p:sp>
      <p:sp>
        <p:nvSpPr>
          <p:cNvPr id="3" name="Subtitle 2">
            <a:extLst>
              <a:ext uri="{FF2B5EF4-FFF2-40B4-BE49-F238E27FC236}">
                <a16:creationId xmlns:a16="http://schemas.microsoft.com/office/drawing/2014/main" id="{C8743C48-D22D-314D-BF4A-E83E45B4082B}"/>
              </a:ext>
            </a:extLst>
          </p:cNvPr>
          <p:cNvSpPr>
            <a:spLocks noGrp="1"/>
          </p:cNvSpPr>
          <p:nvPr>
            <p:ph type="subTitle" idx="1"/>
          </p:nvPr>
        </p:nvSpPr>
        <p:spPr>
          <a:xfrm>
            <a:off x="4114800" y="11526522"/>
            <a:ext cx="24688800" cy="5298438"/>
          </a:xfrm>
        </p:spPr>
        <p:txBody>
          <a:bodyPr/>
          <a:lstStyle>
            <a:lvl1pPr marL="0" indent="0" algn="ctr">
              <a:buNone/>
              <a:defRPr sz="6480"/>
            </a:lvl1pPr>
            <a:lvl2pPr marL="1234440" indent="0" algn="ctr">
              <a:buNone/>
              <a:defRPr sz="5400"/>
            </a:lvl2pPr>
            <a:lvl3pPr marL="2468880" indent="0" algn="ctr">
              <a:buNone/>
              <a:defRPr sz="4860"/>
            </a:lvl3pPr>
            <a:lvl4pPr marL="3703320" indent="0" algn="ctr">
              <a:buNone/>
              <a:defRPr sz="4320"/>
            </a:lvl4pPr>
            <a:lvl5pPr marL="4937760" indent="0" algn="ctr">
              <a:buNone/>
              <a:defRPr sz="4320"/>
            </a:lvl5pPr>
            <a:lvl6pPr marL="6172200" indent="0" algn="ctr">
              <a:buNone/>
              <a:defRPr sz="4320"/>
            </a:lvl6pPr>
            <a:lvl7pPr marL="7406640" indent="0" algn="ctr">
              <a:buNone/>
              <a:defRPr sz="4320"/>
            </a:lvl7pPr>
            <a:lvl8pPr marL="8641080" indent="0" algn="ctr">
              <a:buNone/>
              <a:defRPr sz="4320"/>
            </a:lvl8pPr>
            <a:lvl9pPr marL="9875520" indent="0" algn="ctr">
              <a:buNone/>
              <a:defRPr sz="4320"/>
            </a:lvl9pPr>
          </a:lstStyle>
          <a:p>
            <a:r>
              <a:rPr lang="en-US"/>
              <a:t>Click to edit Master subtitle style</a:t>
            </a:r>
          </a:p>
        </p:txBody>
      </p:sp>
      <p:sp>
        <p:nvSpPr>
          <p:cNvPr id="4" name="Date Placeholder 3">
            <a:extLst>
              <a:ext uri="{FF2B5EF4-FFF2-40B4-BE49-F238E27FC236}">
                <a16:creationId xmlns:a16="http://schemas.microsoft.com/office/drawing/2014/main" id="{50FA880B-2771-2540-994C-E3B65378FDB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A1497B3-7AC7-1E4C-9E1E-6323D73EB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CFC91-5208-3A40-BAEF-EF582C1E3C9D}"/>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03718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85BD3-BD47-A24D-966D-CC62A113DA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43FC75-74B5-E74A-AE1D-13A17EF8771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EC624-D556-F043-B37D-9345D5A5011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C7E48F5-1C32-FB4C-9C1F-F2648893C0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0CFB2-9E02-CB4F-B1FC-4D39147C47E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1614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7964A3-ED59-A84E-9320-80EEB6866281}"/>
              </a:ext>
            </a:extLst>
          </p:cNvPr>
          <p:cNvSpPr>
            <a:spLocks noGrp="1"/>
          </p:cNvSpPr>
          <p:nvPr>
            <p:ph type="title" orient="vert"/>
          </p:nvPr>
        </p:nvSpPr>
        <p:spPr>
          <a:xfrm>
            <a:off x="23557230" y="1168400"/>
            <a:ext cx="7098030" cy="1859788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7C65D7-15EE-174A-AA81-79C81D4132DE}"/>
              </a:ext>
            </a:extLst>
          </p:cNvPr>
          <p:cNvSpPr>
            <a:spLocks noGrp="1"/>
          </p:cNvSpPr>
          <p:nvPr>
            <p:ph type="body" orient="vert" idx="1"/>
          </p:nvPr>
        </p:nvSpPr>
        <p:spPr>
          <a:xfrm>
            <a:off x="2263140" y="1168400"/>
            <a:ext cx="20882610" cy="185978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0336A-6492-C345-BCC0-626BC94BE6D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D2C04E4-1339-9841-AB61-B5B8016B63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6EA39-D175-2C4D-981E-66074D318C6E}"/>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23068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CDDA-F127-5E42-ACA0-DB7684C45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86F18-5AA7-9E48-B660-08580E5FB1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421B0-1CCA-B845-9DA4-39E943F9AE0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BBA479D-08CD-A34E-9735-8BB404C24D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41D8D8-6881-644B-B3DD-E5A2776AF647}"/>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7647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99D4-3CE2-7A45-8368-D573BB3C1D9C}"/>
              </a:ext>
            </a:extLst>
          </p:cNvPr>
          <p:cNvSpPr>
            <a:spLocks noGrp="1"/>
          </p:cNvSpPr>
          <p:nvPr>
            <p:ph type="title"/>
          </p:nvPr>
        </p:nvSpPr>
        <p:spPr>
          <a:xfrm>
            <a:off x="2245995" y="5471163"/>
            <a:ext cx="28392120" cy="9128758"/>
          </a:xfrm>
        </p:spPr>
        <p:txBody>
          <a:bodyPr anchor="b"/>
          <a:lstStyle>
            <a:lvl1pPr>
              <a:defRPr sz="16200"/>
            </a:lvl1pPr>
          </a:lstStyle>
          <a:p>
            <a:r>
              <a:rPr lang="en-US"/>
              <a:t>Click to edit Master title style</a:t>
            </a:r>
          </a:p>
        </p:txBody>
      </p:sp>
      <p:sp>
        <p:nvSpPr>
          <p:cNvPr id="3" name="Text Placeholder 2">
            <a:extLst>
              <a:ext uri="{FF2B5EF4-FFF2-40B4-BE49-F238E27FC236}">
                <a16:creationId xmlns:a16="http://schemas.microsoft.com/office/drawing/2014/main" id="{DF359F89-6C31-7946-9134-5D8B1048BDA0}"/>
              </a:ext>
            </a:extLst>
          </p:cNvPr>
          <p:cNvSpPr>
            <a:spLocks noGrp="1"/>
          </p:cNvSpPr>
          <p:nvPr>
            <p:ph type="body" idx="1"/>
          </p:nvPr>
        </p:nvSpPr>
        <p:spPr>
          <a:xfrm>
            <a:off x="2245995" y="14686283"/>
            <a:ext cx="28392120" cy="4800598"/>
          </a:xfrm>
        </p:spPr>
        <p:txBody>
          <a:bodyPr/>
          <a:lstStyle>
            <a:lvl1pPr marL="0" indent="0">
              <a:buNone/>
              <a:defRPr sz="6480">
                <a:solidFill>
                  <a:schemeClr val="tx1">
                    <a:tint val="75000"/>
                  </a:schemeClr>
                </a:solidFill>
              </a:defRPr>
            </a:lvl1pPr>
            <a:lvl2pPr marL="1234440" indent="0">
              <a:buNone/>
              <a:defRPr sz="5400">
                <a:solidFill>
                  <a:schemeClr val="tx1">
                    <a:tint val="75000"/>
                  </a:schemeClr>
                </a:solidFill>
              </a:defRPr>
            </a:lvl2pPr>
            <a:lvl3pPr marL="2468880" indent="0">
              <a:buNone/>
              <a:defRPr sz="4860">
                <a:solidFill>
                  <a:schemeClr val="tx1">
                    <a:tint val="75000"/>
                  </a:schemeClr>
                </a:solidFill>
              </a:defRPr>
            </a:lvl3pPr>
            <a:lvl4pPr marL="3703320" indent="0">
              <a:buNone/>
              <a:defRPr sz="4320">
                <a:solidFill>
                  <a:schemeClr val="tx1">
                    <a:tint val="75000"/>
                  </a:schemeClr>
                </a:solidFill>
              </a:defRPr>
            </a:lvl4pPr>
            <a:lvl5pPr marL="4937760" indent="0">
              <a:buNone/>
              <a:defRPr sz="4320">
                <a:solidFill>
                  <a:schemeClr val="tx1">
                    <a:tint val="75000"/>
                  </a:schemeClr>
                </a:solidFill>
              </a:defRPr>
            </a:lvl5pPr>
            <a:lvl6pPr marL="6172200" indent="0">
              <a:buNone/>
              <a:defRPr sz="4320">
                <a:solidFill>
                  <a:schemeClr val="tx1">
                    <a:tint val="75000"/>
                  </a:schemeClr>
                </a:solidFill>
              </a:defRPr>
            </a:lvl6pPr>
            <a:lvl7pPr marL="7406640" indent="0">
              <a:buNone/>
              <a:defRPr sz="4320">
                <a:solidFill>
                  <a:schemeClr val="tx1">
                    <a:tint val="75000"/>
                  </a:schemeClr>
                </a:solidFill>
              </a:defRPr>
            </a:lvl7pPr>
            <a:lvl8pPr marL="8641080" indent="0">
              <a:buNone/>
              <a:defRPr sz="4320">
                <a:solidFill>
                  <a:schemeClr val="tx1">
                    <a:tint val="75000"/>
                  </a:schemeClr>
                </a:solidFill>
              </a:defRPr>
            </a:lvl8pPr>
            <a:lvl9pPr marL="9875520" indent="0">
              <a:buNone/>
              <a:defRPr sz="43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898558-E8E8-9D49-850B-BD51604808A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84546BA-FD0E-794C-9186-461D18F80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92DAA-9385-6C49-8834-9ACA90BEC2A5}"/>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0805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E0D8-A616-FF4C-9AA8-F050E0084D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A9671D-B5AB-EB48-982B-DF188204C042}"/>
              </a:ext>
            </a:extLst>
          </p:cNvPr>
          <p:cNvSpPr>
            <a:spLocks noGrp="1"/>
          </p:cNvSpPr>
          <p:nvPr>
            <p:ph sz="half" idx="1"/>
          </p:nvPr>
        </p:nvSpPr>
        <p:spPr>
          <a:xfrm>
            <a:off x="22631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38EA0F-BA12-B647-836C-18BB17DE1CDC}"/>
              </a:ext>
            </a:extLst>
          </p:cNvPr>
          <p:cNvSpPr>
            <a:spLocks noGrp="1"/>
          </p:cNvSpPr>
          <p:nvPr>
            <p:ph sz="half" idx="2"/>
          </p:nvPr>
        </p:nvSpPr>
        <p:spPr>
          <a:xfrm>
            <a:off x="166649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027506-C38A-5C46-B3CB-46CA414C47B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61EE7D75-0F71-AB4F-B14C-998F5812BA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BF6D5-D176-0649-899E-ECEB46A8260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4234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68002-6B1E-6B4D-9B1A-0B724777E12C}"/>
              </a:ext>
            </a:extLst>
          </p:cNvPr>
          <p:cNvSpPr>
            <a:spLocks noGrp="1"/>
          </p:cNvSpPr>
          <p:nvPr>
            <p:ph type="title"/>
          </p:nvPr>
        </p:nvSpPr>
        <p:spPr>
          <a:xfrm>
            <a:off x="2267428" y="1168401"/>
            <a:ext cx="28392120" cy="42418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4D82F-1A7F-664B-A173-34C3EBFDBFCF}"/>
              </a:ext>
            </a:extLst>
          </p:cNvPr>
          <p:cNvSpPr>
            <a:spLocks noGrp="1"/>
          </p:cNvSpPr>
          <p:nvPr>
            <p:ph type="body" idx="1"/>
          </p:nvPr>
        </p:nvSpPr>
        <p:spPr>
          <a:xfrm>
            <a:off x="2267429" y="5379722"/>
            <a:ext cx="13926025" cy="2636518"/>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Edit Master text styles</a:t>
            </a:r>
          </a:p>
        </p:txBody>
      </p:sp>
      <p:sp>
        <p:nvSpPr>
          <p:cNvPr id="4" name="Content Placeholder 3">
            <a:extLst>
              <a:ext uri="{FF2B5EF4-FFF2-40B4-BE49-F238E27FC236}">
                <a16:creationId xmlns:a16="http://schemas.microsoft.com/office/drawing/2014/main" id="{E3064E3C-B7A4-F14F-99F9-5ADAE0BAEC8C}"/>
              </a:ext>
            </a:extLst>
          </p:cNvPr>
          <p:cNvSpPr>
            <a:spLocks noGrp="1"/>
          </p:cNvSpPr>
          <p:nvPr>
            <p:ph sz="half" idx="2"/>
          </p:nvPr>
        </p:nvSpPr>
        <p:spPr>
          <a:xfrm>
            <a:off x="2267429" y="8016240"/>
            <a:ext cx="13926025"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C8476B-54F8-E540-8268-7AFC368C59CF}"/>
              </a:ext>
            </a:extLst>
          </p:cNvPr>
          <p:cNvSpPr>
            <a:spLocks noGrp="1"/>
          </p:cNvSpPr>
          <p:nvPr>
            <p:ph type="body" sz="quarter" idx="3"/>
          </p:nvPr>
        </p:nvSpPr>
        <p:spPr>
          <a:xfrm>
            <a:off x="16664940" y="5379722"/>
            <a:ext cx="13994608" cy="2636518"/>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Edit Master text styles</a:t>
            </a:r>
          </a:p>
        </p:txBody>
      </p:sp>
      <p:sp>
        <p:nvSpPr>
          <p:cNvPr id="6" name="Content Placeholder 5">
            <a:extLst>
              <a:ext uri="{FF2B5EF4-FFF2-40B4-BE49-F238E27FC236}">
                <a16:creationId xmlns:a16="http://schemas.microsoft.com/office/drawing/2014/main" id="{4700DDF9-E869-4340-8EEF-FB037758576F}"/>
              </a:ext>
            </a:extLst>
          </p:cNvPr>
          <p:cNvSpPr>
            <a:spLocks noGrp="1"/>
          </p:cNvSpPr>
          <p:nvPr>
            <p:ph sz="quarter" idx="4"/>
          </p:nvPr>
        </p:nvSpPr>
        <p:spPr>
          <a:xfrm>
            <a:off x="16664940" y="8016240"/>
            <a:ext cx="13994608"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C2E21D-A648-9B4B-832C-AEDEC50D67FC}"/>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1C0DF3B6-CCB3-9841-9C7D-547FEAB256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5F711C-4D20-454D-AD2F-03A7FA8306D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94374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12D96-F2F1-4F4D-B7EF-290B92685B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02ADDA-7C78-1849-AF5A-1DECC7E42EAF}"/>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4BF5643-E59C-3E44-BCD6-A78345A0C5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6D6117-5333-C541-A01E-C85F1F15943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3166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5F9BD-7482-0C46-8A39-5DF0D7FEBA6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10F9BBAC-07C3-204B-AC2F-69EF24EB71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80C0B2-386F-A04D-81B8-B0F9AE9E5D9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8750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4C2E-B853-9D43-90A3-115B7512E210}"/>
              </a:ext>
            </a:extLst>
          </p:cNvPr>
          <p:cNvSpPr>
            <a:spLocks noGrp="1"/>
          </p:cNvSpPr>
          <p:nvPr>
            <p:ph type="title"/>
          </p:nvPr>
        </p:nvSpPr>
        <p:spPr>
          <a:xfrm>
            <a:off x="2267429" y="1463040"/>
            <a:ext cx="10617040" cy="5120640"/>
          </a:xfrm>
        </p:spPr>
        <p:txBody>
          <a:bodyPr anchor="b"/>
          <a:lstStyle>
            <a:lvl1pPr>
              <a:defRPr sz="8640"/>
            </a:lvl1pPr>
          </a:lstStyle>
          <a:p>
            <a:r>
              <a:rPr lang="en-US"/>
              <a:t>Click to edit Master title style</a:t>
            </a:r>
          </a:p>
        </p:txBody>
      </p:sp>
      <p:sp>
        <p:nvSpPr>
          <p:cNvPr id="3" name="Content Placeholder 2">
            <a:extLst>
              <a:ext uri="{FF2B5EF4-FFF2-40B4-BE49-F238E27FC236}">
                <a16:creationId xmlns:a16="http://schemas.microsoft.com/office/drawing/2014/main" id="{8DEBB977-248E-E940-B408-DBE26BFABCEC}"/>
              </a:ext>
            </a:extLst>
          </p:cNvPr>
          <p:cNvSpPr>
            <a:spLocks noGrp="1"/>
          </p:cNvSpPr>
          <p:nvPr>
            <p:ph idx="1"/>
          </p:nvPr>
        </p:nvSpPr>
        <p:spPr>
          <a:xfrm>
            <a:off x="13994608" y="3159762"/>
            <a:ext cx="16664940" cy="15595600"/>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F520DA-70C0-2849-AD35-C33284D5D8CA}"/>
              </a:ext>
            </a:extLst>
          </p:cNvPr>
          <p:cNvSpPr>
            <a:spLocks noGrp="1"/>
          </p:cNvSpPr>
          <p:nvPr>
            <p:ph type="body" sz="half" idx="2"/>
          </p:nvPr>
        </p:nvSpPr>
        <p:spPr>
          <a:xfrm>
            <a:off x="2267429" y="6583680"/>
            <a:ext cx="10617040" cy="12197082"/>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Edit Master text styles</a:t>
            </a:r>
          </a:p>
        </p:txBody>
      </p:sp>
      <p:sp>
        <p:nvSpPr>
          <p:cNvPr id="5" name="Date Placeholder 4">
            <a:extLst>
              <a:ext uri="{FF2B5EF4-FFF2-40B4-BE49-F238E27FC236}">
                <a16:creationId xmlns:a16="http://schemas.microsoft.com/office/drawing/2014/main" id="{357E4B5F-5597-D84E-BD34-CC56B591A1B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4CE7BEF-3CF9-8242-ADD6-5B33D9747A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6009E9-F106-6A46-A5AB-0DE34DCF48E3}"/>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86682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2D2CF-48B9-034C-9EEE-1300F559D279}"/>
              </a:ext>
            </a:extLst>
          </p:cNvPr>
          <p:cNvSpPr>
            <a:spLocks noGrp="1"/>
          </p:cNvSpPr>
          <p:nvPr>
            <p:ph type="title"/>
          </p:nvPr>
        </p:nvSpPr>
        <p:spPr>
          <a:xfrm>
            <a:off x="2267429" y="1463040"/>
            <a:ext cx="10617040" cy="5120640"/>
          </a:xfrm>
        </p:spPr>
        <p:txBody>
          <a:bodyPr anchor="b"/>
          <a:lstStyle>
            <a:lvl1pPr>
              <a:defRPr sz="8640"/>
            </a:lvl1pPr>
          </a:lstStyle>
          <a:p>
            <a:r>
              <a:rPr lang="en-US"/>
              <a:t>Click to edit Master title style</a:t>
            </a:r>
          </a:p>
        </p:txBody>
      </p:sp>
      <p:sp>
        <p:nvSpPr>
          <p:cNvPr id="3" name="Picture Placeholder 2">
            <a:extLst>
              <a:ext uri="{FF2B5EF4-FFF2-40B4-BE49-F238E27FC236}">
                <a16:creationId xmlns:a16="http://schemas.microsoft.com/office/drawing/2014/main" id="{78B9C070-8D14-8B43-97D6-71C9BB6F0523}"/>
              </a:ext>
            </a:extLst>
          </p:cNvPr>
          <p:cNvSpPr>
            <a:spLocks noGrp="1"/>
          </p:cNvSpPr>
          <p:nvPr>
            <p:ph type="pic" idx="1"/>
          </p:nvPr>
        </p:nvSpPr>
        <p:spPr>
          <a:xfrm>
            <a:off x="13994608" y="3159762"/>
            <a:ext cx="16664940" cy="15595600"/>
          </a:xfrm>
        </p:spPr>
        <p:txBody>
          <a:bodyPr/>
          <a:lstStyle>
            <a:lvl1pPr marL="0" indent="0">
              <a:buNone/>
              <a:defRPr sz="8640"/>
            </a:lvl1pPr>
            <a:lvl2pPr marL="1234440" indent="0">
              <a:buNone/>
              <a:defRPr sz="7560"/>
            </a:lvl2pPr>
            <a:lvl3pPr marL="2468880" indent="0">
              <a:buNone/>
              <a:defRPr sz="648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endParaRPr lang="en-US"/>
          </a:p>
        </p:txBody>
      </p:sp>
      <p:sp>
        <p:nvSpPr>
          <p:cNvPr id="4" name="Text Placeholder 3">
            <a:extLst>
              <a:ext uri="{FF2B5EF4-FFF2-40B4-BE49-F238E27FC236}">
                <a16:creationId xmlns:a16="http://schemas.microsoft.com/office/drawing/2014/main" id="{36B12EB7-54CF-014D-A909-6337D468CAC9}"/>
              </a:ext>
            </a:extLst>
          </p:cNvPr>
          <p:cNvSpPr>
            <a:spLocks noGrp="1"/>
          </p:cNvSpPr>
          <p:nvPr>
            <p:ph type="body" sz="half" idx="2"/>
          </p:nvPr>
        </p:nvSpPr>
        <p:spPr>
          <a:xfrm>
            <a:off x="2267429" y="6583680"/>
            <a:ext cx="10617040" cy="12197082"/>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Edit Master text styles</a:t>
            </a:r>
          </a:p>
        </p:txBody>
      </p:sp>
      <p:sp>
        <p:nvSpPr>
          <p:cNvPr id="5" name="Date Placeholder 4">
            <a:extLst>
              <a:ext uri="{FF2B5EF4-FFF2-40B4-BE49-F238E27FC236}">
                <a16:creationId xmlns:a16="http://schemas.microsoft.com/office/drawing/2014/main" id="{5980C5CD-594F-1141-8AB9-B3448EED1D3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74971777-C171-DA40-82DB-6B2BCFAB70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E437CD-1BE8-9C42-9288-E979FC0AF84C}"/>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934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574178-0226-BD4C-9851-208637825002}"/>
              </a:ext>
            </a:extLst>
          </p:cNvPr>
          <p:cNvSpPr>
            <a:spLocks noGrp="1"/>
          </p:cNvSpPr>
          <p:nvPr>
            <p:ph type="title"/>
          </p:nvPr>
        </p:nvSpPr>
        <p:spPr>
          <a:xfrm>
            <a:off x="2263140" y="1168401"/>
            <a:ext cx="28392120" cy="42418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E90A8C-A807-9845-A672-FD3CA0C4DB45}"/>
              </a:ext>
            </a:extLst>
          </p:cNvPr>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541A1-EC7F-644C-BE34-A61DEE2CC4A0}"/>
              </a:ext>
            </a:extLst>
          </p:cNvPr>
          <p:cNvSpPr>
            <a:spLocks noGrp="1"/>
          </p:cNvSpPr>
          <p:nvPr>
            <p:ph type="dt" sz="half" idx="2"/>
          </p:nvPr>
        </p:nvSpPr>
        <p:spPr>
          <a:xfrm>
            <a:off x="2263140" y="20340322"/>
            <a:ext cx="7406640" cy="1168400"/>
          </a:xfrm>
          <a:prstGeom prst="rect">
            <a:avLst/>
          </a:prstGeom>
        </p:spPr>
        <p:txBody>
          <a:bodyPr vert="horz" lIns="91440" tIns="45720" rIns="91440" bIns="45720" rtlCol="0" anchor="ctr"/>
          <a:lstStyle>
            <a:lvl1pPr algn="l">
              <a:defRPr sz="324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EE500E4-F64B-C149-91EA-4865478CD25F}"/>
              </a:ext>
            </a:extLst>
          </p:cNvPr>
          <p:cNvSpPr>
            <a:spLocks noGrp="1"/>
          </p:cNvSpPr>
          <p:nvPr>
            <p:ph type="ftr" sz="quarter" idx="3"/>
          </p:nvPr>
        </p:nvSpPr>
        <p:spPr>
          <a:xfrm>
            <a:off x="10904220" y="20340322"/>
            <a:ext cx="11109960" cy="1168400"/>
          </a:xfrm>
          <a:prstGeom prst="rect">
            <a:avLst/>
          </a:prstGeom>
        </p:spPr>
        <p:txBody>
          <a:bodyPr vert="horz" lIns="91440" tIns="45720" rIns="91440" bIns="45720" rtlCol="0" anchor="ctr"/>
          <a:lstStyle>
            <a:lvl1pPr algn="ctr">
              <a:defRPr sz="324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A45CF1-3961-7B4A-B06E-6CA3742249E7}"/>
              </a:ext>
            </a:extLst>
          </p:cNvPr>
          <p:cNvSpPr>
            <a:spLocks noGrp="1"/>
          </p:cNvSpPr>
          <p:nvPr>
            <p:ph type="sldNum" sz="quarter" idx="4"/>
          </p:nvPr>
        </p:nvSpPr>
        <p:spPr>
          <a:xfrm>
            <a:off x="23248620" y="20340322"/>
            <a:ext cx="7406640" cy="1168400"/>
          </a:xfrm>
          <a:prstGeom prst="rect">
            <a:avLst/>
          </a:prstGeom>
        </p:spPr>
        <p:txBody>
          <a:bodyPr vert="horz" lIns="91440" tIns="45720" rIns="91440" bIns="45720" rtlCol="0" anchor="ctr"/>
          <a:lstStyle>
            <a:lvl1pPr algn="r">
              <a:defRPr sz="3240">
                <a:solidFill>
                  <a:schemeClr val="tx1">
                    <a:tint val="75000"/>
                  </a:schemeClr>
                </a:solidFill>
              </a:defRPr>
            </a:lvl1pPr>
          </a:lstStyle>
          <a:p>
            <a:pPr marL="0" lvl="0" indent="0">
              <a:spcBef>
                <a:spcPts val="0"/>
              </a:spcBef>
              <a:spcAft>
                <a:spcPts val="0"/>
              </a:spcAft>
              <a:buNone/>
            </a:pPr>
            <a:fld id="{00000000-1234-1234-1234-123412341234}" type="slidenum">
              <a:rPr lang="en-US" smtClean="0"/>
              <a:t>‹#›</a:t>
            </a:fld>
            <a:endParaRPr lang="en-US" sz="1400">
              <a:solidFill>
                <a:srgbClr val="000000"/>
              </a:solidFill>
            </a:endParaRPr>
          </a:p>
        </p:txBody>
      </p:sp>
    </p:spTree>
    <p:extLst>
      <p:ext uri="{BB962C8B-B14F-4D97-AF65-F5344CB8AC3E}">
        <p14:creationId xmlns:p14="http://schemas.microsoft.com/office/powerpoint/2010/main" val="1505585363"/>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sldNum="0" hdr="0" ftr="0" dt="0"/>
  <p:txStyles>
    <p:titleStyle>
      <a:lvl1pPr algn="l" defTabSz="2468880" rtl="0" eaLnBrk="1" latinLnBrk="0" hangingPunct="1">
        <a:lnSpc>
          <a:spcPct val="90000"/>
        </a:lnSpc>
        <a:spcBef>
          <a:spcPct val="0"/>
        </a:spcBef>
        <a:buNone/>
        <a:defRPr sz="11880" kern="1200">
          <a:solidFill>
            <a:schemeClr val="tx1"/>
          </a:solidFill>
          <a:latin typeface="+mj-lt"/>
          <a:ea typeface="+mj-ea"/>
          <a:cs typeface="+mj-cs"/>
        </a:defRPr>
      </a:lvl1pPr>
    </p:titleStyle>
    <p:bodyStyle>
      <a:lvl1pPr marL="617220" indent="-617220" algn="l" defTabSz="2468880" rtl="0" eaLnBrk="1" latinLnBrk="0" hangingPunct="1">
        <a:lnSpc>
          <a:spcPct val="90000"/>
        </a:lnSpc>
        <a:spcBef>
          <a:spcPts val="2700"/>
        </a:spcBef>
        <a:buFont typeface="Arial" panose="020B0604020202020204" pitchFamily="34" charset="0"/>
        <a:buChar char="•"/>
        <a:defRPr sz="7560" kern="1200">
          <a:solidFill>
            <a:schemeClr val="tx1"/>
          </a:solidFill>
          <a:latin typeface="+mn-lt"/>
          <a:ea typeface="+mn-ea"/>
          <a:cs typeface="+mn-cs"/>
        </a:defRPr>
      </a:lvl1pPr>
      <a:lvl2pPr marL="1851660" indent="-617220" algn="l" defTabSz="2468880" rtl="0" eaLnBrk="1" latinLnBrk="0" hangingPunct="1">
        <a:lnSpc>
          <a:spcPct val="90000"/>
        </a:lnSpc>
        <a:spcBef>
          <a:spcPts val="1350"/>
        </a:spcBef>
        <a:buFont typeface="Arial" panose="020B0604020202020204" pitchFamily="34" charset="0"/>
        <a:buChar char="•"/>
        <a:defRPr sz="6480" kern="1200">
          <a:solidFill>
            <a:schemeClr val="tx1"/>
          </a:solidFill>
          <a:latin typeface="+mn-lt"/>
          <a:ea typeface="+mn-ea"/>
          <a:cs typeface="+mn-cs"/>
        </a:defRPr>
      </a:lvl2pPr>
      <a:lvl3pPr marL="3086100" indent="-617220" algn="l" defTabSz="2468880" rtl="0" eaLnBrk="1" latinLnBrk="0" hangingPunct="1">
        <a:lnSpc>
          <a:spcPct val="90000"/>
        </a:lnSpc>
        <a:spcBef>
          <a:spcPts val="1350"/>
        </a:spcBef>
        <a:buFont typeface="Arial" panose="020B0604020202020204" pitchFamily="34" charset="0"/>
        <a:buChar char="•"/>
        <a:defRPr sz="5400" kern="1200">
          <a:solidFill>
            <a:schemeClr val="tx1"/>
          </a:solidFill>
          <a:latin typeface="+mn-lt"/>
          <a:ea typeface="+mn-ea"/>
          <a:cs typeface="+mn-cs"/>
        </a:defRPr>
      </a:lvl3pPr>
      <a:lvl4pPr marL="43205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4pPr>
      <a:lvl5pPr marL="555498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5pPr>
      <a:lvl6pPr marL="678942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6pPr>
      <a:lvl7pPr marL="802386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7pPr>
      <a:lvl8pPr marL="925830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8pPr>
      <a:lvl9pPr marL="104927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9pPr>
    </p:bodyStyle>
    <p:otherStyle>
      <a:defPPr>
        <a:defRPr lang="en-US"/>
      </a:defPPr>
      <a:lvl1pPr marL="0" algn="l" defTabSz="2468880" rtl="0" eaLnBrk="1" latinLnBrk="0" hangingPunct="1">
        <a:defRPr sz="4860" kern="1200">
          <a:solidFill>
            <a:schemeClr val="tx1"/>
          </a:solidFill>
          <a:latin typeface="+mn-lt"/>
          <a:ea typeface="+mn-ea"/>
          <a:cs typeface="+mn-cs"/>
        </a:defRPr>
      </a:lvl1pPr>
      <a:lvl2pPr marL="1234440" algn="l" defTabSz="2468880" rtl="0" eaLnBrk="1" latinLnBrk="0" hangingPunct="1">
        <a:defRPr sz="4860" kern="1200">
          <a:solidFill>
            <a:schemeClr val="tx1"/>
          </a:solidFill>
          <a:latin typeface="+mn-lt"/>
          <a:ea typeface="+mn-ea"/>
          <a:cs typeface="+mn-cs"/>
        </a:defRPr>
      </a:lvl2pPr>
      <a:lvl3pPr marL="2468880" algn="l" defTabSz="2468880" rtl="0" eaLnBrk="1" latinLnBrk="0" hangingPunct="1">
        <a:defRPr sz="4860" kern="1200">
          <a:solidFill>
            <a:schemeClr val="tx1"/>
          </a:solidFill>
          <a:latin typeface="+mn-lt"/>
          <a:ea typeface="+mn-ea"/>
          <a:cs typeface="+mn-cs"/>
        </a:defRPr>
      </a:lvl3pPr>
      <a:lvl4pPr marL="3703320" algn="l" defTabSz="2468880" rtl="0" eaLnBrk="1" latinLnBrk="0" hangingPunct="1">
        <a:defRPr sz="4860" kern="1200">
          <a:solidFill>
            <a:schemeClr val="tx1"/>
          </a:solidFill>
          <a:latin typeface="+mn-lt"/>
          <a:ea typeface="+mn-ea"/>
          <a:cs typeface="+mn-cs"/>
        </a:defRPr>
      </a:lvl4pPr>
      <a:lvl5pPr marL="4937760" algn="l" defTabSz="2468880" rtl="0" eaLnBrk="1" latinLnBrk="0" hangingPunct="1">
        <a:defRPr sz="4860" kern="1200">
          <a:solidFill>
            <a:schemeClr val="tx1"/>
          </a:solidFill>
          <a:latin typeface="+mn-lt"/>
          <a:ea typeface="+mn-ea"/>
          <a:cs typeface="+mn-cs"/>
        </a:defRPr>
      </a:lvl5pPr>
      <a:lvl6pPr marL="6172200" algn="l" defTabSz="2468880" rtl="0" eaLnBrk="1" latinLnBrk="0" hangingPunct="1">
        <a:defRPr sz="4860" kern="1200">
          <a:solidFill>
            <a:schemeClr val="tx1"/>
          </a:solidFill>
          <a:latin typeface="+mn-lt"/>
          <a:ea typeface="+mn-ea"/>
          <a:cs typeface="+mn-cs"/>
        </a:defRPr>
      </a:lvl6pPr>
      <a:lvl7pPr marL="7406640" algn="l" defTabSz="2468880" rtl="0" eaLnBrk="1" latinLnBrk="0" hangingPunct="1">
        <a:defRPr sz="4860" kern="1200">
          <a:solidFill>
            <a:schemeClr val="tx1"/>
          </a:solidFill>
          <a:latin typeface="+mn-lt"/>
          <a:ea typeface="+mn-ea"/>
          <a:cs typeface="+mn-cs"/>
        </a:defRPr>
      </a:lvl7pPr>
      <a:lvl8pPr marL="8641080" algn="l" defTabSz="2468880" rtl="0" eaLnBrk="1" latinLnBrk="0" hangingPunct="1">
        <a:defRPr sz="4860" kern="1200">
          <a:solidFill>
            <a:schemeClr val="tx1"/>
          </a:solidFill>
          <a:latin typeface="+mn-lt"/>
          <a:ea typeface="+mn-ea"/>
          <a:cs typeface="+mn-cs"/>
        </a:defRPr>
      </a:lvl8pPr>
      <a:lvl9pPr marL="9875520" algn="l" defTabSz="2468880"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80/00223980.2016.1248809" TargetMode="External"/><Relationship Id="rId3" Type="http://schemas.openxmlformats.org/officeDocument/2006/relationships/image" Target="../media/image1.png"/><Relationship Id="rId7" Type="http://schemas.openxmlformats.org/officeDocument/2006/relationships/hyperlink" Target="https://doi.org/10.3758/s13423-016-1170-y"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doi.org/10.1136/medhum-2017-011186" TargetMode="External"/><Relationship Id="rId11" Type="http://schemas.openxmlformats.org/officeDocument/2006/relationships/image" Target="../media/image4.png"/><Relationship Id="rId5" Type="http://schemas.openxmlformats.org/officeDocument/2006/relationships/hyperlink" Target="https://doi.org/10.1186/s12874-015-0023-0" TargetMode="External"/><Relationship Id="rId10" Type="http://schemas.openxmlformats.org/officeDocument/2006/relationships/image" Target="../media/image3.png"/><Relationship Id="rId4" Type="http://schemas.openxmlformats.org/officeDocument/2006/relationships/chart" Target="../charts/char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Shape 88"/>
        <p:cNvGrpSpPr/>
        <p:nvPr/>
      </p:nvGrpSpPr>
      <p:grpSpPr>
        <a:xfrm>
          <a:off x="0" y="0"/>
          <a:ext cx="0" cy="0"/>
          <a:chOff x="0" y="0"/>
          <a:chExt cx="0" cy="0"/>
        </a:xfrm>
      </p:grpSpPr>
      <p:sp>
        <p:nvSpPr>
          <p:cNvPr id="89" name="Shape 89"/>
          <p:cNvSpPr txBox="1"/>
          <p:nvPr/>
        </p:nvSpPr>
        <p:spPr>
          <a:xfrm>
            <a:off x="994625" y="4632987"/>
            <a:ext cx="7451700" cy="5234912"/>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a:spcBef>
                <a:spcPts val="0"/>
              </a:spcBef>
              <a:spcAft>
                <a:spcPts val="0"/>
              </a:spcAft>
            </a:pP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Shame is a complex emotion manifested in negative evaluations of oneself while also provoking acute, physiological changes in the body that can jeopardize one’s health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López-Castro et al., 2019</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Because of its impact on people’s lives, there has been growing interest in the scholarly and psychological research about different conceptualizations of shame and various aspects of psychosocial functioning and well-being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Velotti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et al., 2017). The conceptualization of shame occurred alongside efforts to understand its causes, associations, predictors, and relationships.</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Most researchers treat shame as distinguishable, with an understanding that shame is a unique phenomenon that can lead to predictable human behaviors and behavioral outcomes (Shen, 2018).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Shame, as experienced by different genders, has been a subject of interest, but there have been mixed findings about the possible relationship between variables. </a:t>
            </a:r>
            <a:endParaRPr lang="en-US" sz="1800" b="1" dirty="0">
              <a:solidFill>
                <a:schemeClr val="dk1"/>
              </a:solidFill>
              <a:latin typeface="Times New Roman" panose="02020603050405020304" pitchFamily="18" charset="0"/>
              <a:cs typeface="Times New Roman" panose="02020603050405020304" pitchFamily="18" charset="0"/>
            </a:endParaRPr>
          </a:p>
          <a:p>
            <a:pPr marL="0" lvl="0" indent="0" rtl="0">
              <a:spcBef>
                <a:spcPts val="600"/>
              </a:spcBef>
              <a:spcAft>
                <a:spcPts val="0"/>
              </a:spcAft>
              <a:buClr>
                <a:schemeClr val="dk1"/>
              </a:buClr>
              <a:buSzPts val="1100"/>
              <a:buFont typeface="Arial"/>
              <a:buNone/>
            </a:pPr>
            <a:endParaRPr dirty="0">
              <a:solidFill>
                <a:schemeClr val="dk1"/>
              </a:solidFill>
            </a:endParaRPr>
          </a:p>
          <a:p>
            <a:pPr marL="0" marR="0" lvl="0" indent="0" algn="l" rtl="0">
              <a:lnSpc>
                <a:spcPct val="100000"/>
              </a:lnSpc>
              <a:spcBef>
                <a:spcPts val="0"/>
              </a:spcBef>
              <a:spcAft>
                <a:spcPts val="0"/>
              </a:spcAft>
              <a:buNone/>
            </a:pPr>
            <a:endParaRPr dirty="0">
              <a:solidFill>
                <a:schemeClr val="dk1"/>
              </a:solidFill>
            </a:endParaRPr>
          </a:p>
        </p:txBody>
      </p:sp>
      <p:sp>
        <p:nvSpPr>
          <p:cNvPr id="90" name="Shape 90"/>
          <p:cNvSpPr/>
          <p:nvPr/>
        </p:nvSpPr>
        <p:spPr>
          <a:xfrm>
            <a:off x="278775" y="408791"/>
            <a:ext cx="31386300" cy="3305100"/>
          </a:xfrm>
          <a:prstGeom prst="roundRect">
            <a:avLst>
              <a:gd name="adj" fmla="val 50000"/>
            </a:avLst>
          </a:prstGeom>
          <a:solidFill>
            <a:srgbClr val="C00000">
              <a:alpha val="68000"/>
            </a:srgbClr>
          </a:solidFill>
          <a:ln w="9525" cap="flat" cmpd="sng">
            <a:solidFill>
              <a:srgbClr val="F9F9F9"/>
            </a:solidFill>
            <a:prstDash val="solid"/>
            <a:miter lim="800000"/>
            <a:headEnd type="none" w="sm" len="sm"/>
            <a:tailEnd type="none" w="sm" len="sm"/>
          </a:ln>
          <a:effectLst>
            <a:outerShdw blurRad="63500" dist="23000" dir="5400000">
              <a:srgbClr val="000000">
                <a:alpha val="34901"/>
              </a:srgbClr>
            </a:outerShdw>
          </a:effectLst>
        </p:spPr>
        <p:txBody>
          <a:bodyPr spcFirstLastPara="1" wrap="square" lIns="91425" tIns="45700" rIns="91425" bIns="45700" anchor="ctr" anchorCtr="0">
            <a:noAutofit/>
          </a:bodyPr>
          <a:lstStyle/>
          <a:p>
            <a:pPr marL="1828800" marR="0" lvl="0" indent="457200" rtl="0">
              <a:lnSpc>
                <a:spcPct val="100000"/>
              </a:lnSpc>
              <a:spcBef>
                <a:spcPts val="0"/>
              </a:spcBef>
              <a:spcAft>
                <a:spcPts val="0"/>
              </a:spcAft>
              <a:buClr>
                <a:srgbClr val="FFFFFF"/>
              </a:buClr>
              <a:buSzPts val="5400"/>
              <a:buFont typeface="Times New Roman"/>
              <a:buNone/>
            </a:pPr>
            <a:r>
              <a:rPr lang="en-US" sz="5400" b="1" i="0" u="none" dirty="0">
                <a:solidFill>
                  <a:srgbClr val="FFFFFF"/>
                </a:solidFill>
                <a:latin typeface="Times New Roman"/>
                <a:ea typeface="Times New Roman"/>
                <a:cs typeface="Times New Roman"/>
                <a:sym typeface="Times New Roman"/>
              </a:rPr>
              <a:t>Gender as a Possible Moderator </a:t>
            </a:r>
          </a:p>
          <a:p>
            <a:pPr marL="1828800" marR="0" lvl="0" indent="457200" rtl="0">
              <a:lnSpc>
                <a:spcPct val="100000"/>
              </a:lnSpc>
              <a:spcBef>
                <a:spcPts val="0"/>
              </a:spcBef>
              <a:spcAft>
                <a:spcPts val="0"/>
              </a:spcAft>
              <a:buClr>
                <a:srgbClr val="FFFFFF"/>
              </a:buClr>
              <a:buSzPts val="5400"/>
              <a:buFont typeface="Times New Roman"/>
              <a:buNone/>
            </a:pPr>
            <a:r>
              <a:rPr lang="en-US" sz="5400" b="1" i="0" u="none" dirty="0">
                <a:solidFill>
                  <a:srgbClr val="FFFFFF"/>
                </a:solidFill>
                <a:latin typeface="Times New Roman"/>
                <a:ea typeface="Times New Roman"/>
                <a:cs typeface="Times New Roman"/>
                <a:sym typeface="Times New Roman"/>
              </a:rPr>
              <a:t>of the Predictive Effect </a:t>
            </a:r>
            <a:r>
              <a:rPr lang="en-US" sz="5400" b="1" dirty="0">
                <a:solidFill>
                  <a:srgbClr val="FFFFFF"/>
                </a:solidFill>
                <a:effectLst/>
                <a:latin typeface="Times New Roman"/>
                <a:ea typeface="Calibri" panose="020F0502020204030204" pitchFamily="34" charset="0"/>
                <a:cs typeface="Times New Roman"/>
                <a:sym typeface="Times New Roman"/>
              </a:rPr>
              <a:t>Between Anger and Shame</a:t>
            </a:r>
            <a:r>
              <a:rPr lang="en-US" sz="1800" dirty="0">
                <a:solidFill>
                  <a:srgbClr val="000000"/>
                </a:solidFill>
                <a:effectLst/>
                <a:latin typeface="Times New Roman" panose="02020603050405020304" pitchFamily="18" charset="0"/>
                <a:ea typeface="Calibri" panose="020F0502020204030204" pitchFamily="34" charset="0"/>
              </a:rPr>
              <a:t> </a:t>
            </a:r>
            <a:endParaRPr lang="en-US" sz="5400" b="1" i="0" u="none" dirty="0">
              <a:solidFill>
                <a:srgbClr val="FFFFFF"/>
              </a:solidFill>
              <a:latin typeface="Times New Roman"/>
              <a:ea typeface="Times New Roman"/>
              <a:cs typeface="Times New Roman"/>
              <a:sym typeface="Times New Roman"/>
            </a:endParaRPr>
          </a:p>
          <a:p>
            <a:pPr marL="1828800" marR="0" lvl="0" indent="457200" rtl="0">
              <a:lnSpc>
                <a:spcPct val="100000"/>
              </a:lnSpc>
              <a:spcBef>
                <a:spcPts val="0"/>
              </a:spcBef>
              <a:spcAft>
                <a:spcPts val="0"/>
              </a:spcAft>
              <a:buClr>
                <a:srgbClr val="FFFFFF"/>
              </a:buClr>
              <a:buSzPts val="5400"/>
              <a:buFont typeface="Times New Roman"/>
              <a:buNone/>
            </a:pPr>
            <a:r>
              <a:rPr lang="en-US" sz="3000" b="1" i="0" u="none" dirty="0">
                <a:solidFill>
                  <a:srgbClr val="FFFFFF"/>
                </a:solidFill>
                <a:latin typeface="Times"/>
                <a:ea typeface="Times"/>
                <a:cs typeface="Times"/>
                <a:sym typeface="Times"/>
              </a:rPr>
              <a:t>Shannon Goodwin</a:t>
            </a:r>
            <a:endParaRPr sz="3000" dirty="0"/>
          </a:p>
        </p:txBody>
      </p:sp>
      <p:sp>
        <p:nvSpPr>
          <p:cNvPr id="91" name="Shape 91"/>
          <p:cNvSpPr txBox="1"/>
          <p:nvPr/>
        </p:nvSpPr>
        <p:spPr>
          <a:xfrm>
            <a:off x="16424275" y="8821737"/>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2" name="Shape 92"/>
          <p:cNvSpPr txBox="1"/>
          <p:nvPr/>
        </p:nvSpPr>
        <p:spPr>
          <a:xfrm>
            <a:off x="57150" y="13201650"/>
            <a:ext cx="184150" cy="3667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3" name="Shape 93"/>
          <p:cNvSpPr txBox="1"/>
          <p:nvPr/>
        </p:nvSpPr>
        <p:spPr>
          <a:xfrm>
            <a:off x="10358437" y="19327813"/>
            <a:ext cx="1143000" cy="274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4" name="Shape 94"/>
          <p:cNvSpPr txBox="1"/>
          <p:nvPr/>
        </p:nvSpPr>
        <p:spPr>
          <a:xfrm>
            <a:off x="13787438" y="8812212"/>
            <a:ext cx="184150" cy="1036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6" name="Shape 96"/>
          <p:cNvSpPr txBox="1"/>
          <p:nvPr/>
        </p:nvSpPr>
        <p:spPr>
          <a:xfrm>
            <a:off x="26346150" y="4545012"/>
            <a:ext cx="6172200" cy="1036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7" name="Shape 97"/>
          <p:cNvSpPr txBox="1"/>
          <p:nvPr/>
        </p:nvSpPr>
        <p:spPr>
          <a:xfrm>
            <a:off x="994625" y="10147622"/>
            <a:ext cx="74517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Sorts Mill Goudy"/>
              <a:buNone/>
            </a:pPr>
            <a:r>
              <a:rPr lang="en-US" sz="2800" b="1" dirty="0">
                <a:solidFill>
                  <a:schemeClr val="lt1"/>
                </a:solidFill>
                <a:latin typeface="Times New Roman"/>
                <a:ea typeface="Times New Roman"/>
                <a:cs typeface="Times New Roman"/>
                <a:sym typeface="Times New Roman"/>
              </a:rPr>
              <a:t>Research Question and Hypotheses</a:t>
            </a:r>
            <a:endParaRPr dirty="0">
              <a:latin typeface="Times New Roman"/>
              <a:ea typeface="Times New Roman"/>
              <a:cs typeface="Times New Roman"/>
              <a:sym typeface="Times New Roman"/>
            </a:endParaRPr>
          </a:p>
        </p:txBody>
      </p:sp>
      <p:cxnSp>
        <p:nvCxnSpPr>
          <p:cNvPr id="98" name="Shape 98"/>
          <p:cNvCxnSpPr/>
          <p:nvPr/>
        </p:nvCxnSpPr>
        <p:spPr>
          <a:xfrm>
            <a:off x="949325" y="21415375"/>
            <a:ext cx="31227711" cy="92075"/>
          </a:xfrm>
          <a:prstGeom prst="straightConnector1">
            <a:avLst/>
          </a:prstGeom>
          <a:noFill/>
          <a:ln w="57150" cap="flat" cmpd="sng">
            <a:solidFill>
              <a:srgbClr val="2D2D8A"/>
            </a:solidFill>
            <a:prstDash val="solid"/>
            <a:miter lim="800000"/>
            <a:headEnd type="none" w="med" len="med"/>
            <a:tailEnd type="none" w="med" len="med"/>
          </a:ln>
        </p:spPr>
      </p:cxnSp>
      <p:sp>
        <p:nvSpPr>
          <p:cNvPr id="99" name="Shape 99"/>
          <p:cNvSpPr txBox="1"/>
          <p:nvPr/>
        </p:nvSpPr>
        <p:spPr>
          <a:xfrm>
            <a:off x="16424275" y="-550862"/>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00" name="Shape 100"/>
          <p:cNvSpPr txBox="1"/>
          <p:nvPr/>
        </p:nvSpPr>
        <p:spPr>
          <a:xfrm>
            <a:off x="16424275" y="-550862"/>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01" name="Shape 101"/>
          <p:cNvSpPr txBox="1"/>
          <p:nvPr/>
        </p:nvSpPr>
        <p:spPr>
          <a:xfrm>
            <a:off x="16775925" y="4653926"/>
            <a:ext cx="7451700" cy="4195677"/>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a:lnSpc>
                <a:spcPct val="107000"/>
              </a:lnSpc>
              <a:spcBef>
                <a:spcPts val="0"/>
              </a:spcBef>
              <a:spcAft>
                <a:spcPts val="0"/>
              </a:spcAft>
            </a:pP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Experiential Shame Scale (ESS) </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 been validated among diverse populations. The 25 items (written in a 4-point Likert-type scale format) are answered through the self-reported perceptions of respondents. There are four areas of characterological shame (personal habits, manners, self-appraisal, and abilities). There are three areas of behavioral shame (doing or saying something wrong or stupid and competitive failures). Bodily shame pertains to feeling ashamed of one’s body or any of one’s body parts. The questions also encompass experiential, cognitive, and behavioral domains (</a:t>
            </a:r>
            <a:r>
              <a:rPr lang="en-US"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Vizin</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et al., 2016).</a:t>
            </a:r>
          </a:p>
          <a:p>
            <a:pPr marL="0" marR="0">
              <a:lnSpc>
                <a:spcPct val="107000"/>
              </a:lnSpc>
              <a:spcBef>
                <a:spcPts val="0"/>
              </a:spcBef>
              <a:spcAft>
                <a:spcPts val="0"/>
              </a:spcAft>
            </a:pPr>
            <a:endParaRPr lang="en-US" sz="18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PROMIS</a:t>
            </a: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-ANGER </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 a </a:t>
            </a:r>
            <a:r>
              <a:rPr lang="en-US" sz="1800" b="0" i="0" dirty="0">
                <a:solidFill>
                  <a:schemeClr val="tx1"/>
                </a:solidFill>
                <a:effectLst/>
                <a:latin typeface="Times New Roman" panose="02020603050405020304" pitchFamily="18" charset="0"/>
                <a:cs typeface="Times New Roman" panose="02020603050405020304" pitchFamily="18" charset="0"/>
              </a:rPr>
              <a:t>5-point Likert, with item ratings summed for a total score for the five-item scale ranging from 5 to 25. Higher scores are associated with higher levels of anger severity (Kaman et al., 2022).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2" name="Shape 102"/>
          <p:cNvSpPr txBox="1"/>
          <p:nvPr/>
        </p:nvSpPr>
        <p:spPr>
          <a:xfrm>
            <a:off x="924575" y="15801029"/>
            <a:ext cx="7497900" cy="5389746"/>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lvl="0" algn="l" rtl="0">
              <a:lnSpc>
                <a:spcPct val="100000"/>
              </a:lnSpc>
              <a:spcBef>
                <a:spcPts val="0"/>
              </a:spcBef>
              <a:spcAft>
                <a:spcPts val="0"/>
              </a:spcAft>
              <a:buClr>
                <a:schemeClr val="dk1"/>
              </a:buClr>
              <a:buSzPts val="1500"/>
              <a:buFont typeface="Arial"/>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There were 1304 people who provided answers to the question of gender. Fifty-four percent of the respondents selected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male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n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704) and 45.7% selected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female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n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596). Four respondents chose the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other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category. </a:t>
            </a:r>
          </a:p>
          <a:p>
            <a:pPr marL="0" marR="0" lvl="0" indent="0" algn="l" rtl="0">
              <a:lnSpc>
                <a:spcPct val="100000"/>
              </a:lnSpc>
              <a:spcBef>
                <a:spcPts val="0"/>
              </a:spcBef>
              <a:spcAft>
                <a:spcPts val="0"/>
              </a:spcAft>
              <a:buClr>
                <a:schemeClr val="dk1"/>
              </a:buClr>
              <a:buSzPts val="1500"/>
              <a:buFont typeface="Arial"/>
              <a:buNone/>
            </a:pPr>
            <a:endParaRPr lang="en-US" sz="1800" dirty="0">
              <a:latin typeface="Times New Roman" panose="02020603050405020304" pitchFamily="18" charset="0"/>
            </a:endParaRPr>
          </a:p>
          <a:p>
            <a:pPr marL="0" marR="0" lvl="0" indent="0" algn="l" rtl="0">
              <a:lnSpc>
                <a:spcPct val="100000"/>
              </a:lnSpc>
              <a:spcBef>
                <a:spcPts val="0"/>
              </a:spcBef>
              <a:spcAft>
                <a:spcPts val="0"/>
              </a:spcAft>
              <a:buClr>
                <a:schemeClr val="dk1"/>
              </a:buClr>
              <a:buSzPts val="1500"/>
              <a:buFont typeface="Arial"/>
              <a:buNone/>
            </a:pPr>
            <a:endParaRPr dirty="0"/>
          </a:p>
        </p:txBody>
      </p:sp>
      <p:sp>
        <p:nvSpPr>
          <p:cNvPr id="103" name="Shape 103"/>
          <p:cNvSpPr txBox="1"/>
          <p:nvPr/>
        </p:nvSpPr>
        <p:spPr>
          <a:xfrm>
            <a:off x="8862175" y="4636168"/>
            <a:ext cx="7497900" cy="4226365"/>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ctr" anchorCtr="0">
            <a:noAutofit/>
          </a:bodyPr>
          <a:lstStyle/>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Gender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a categorical variable that involves a nominal level of measurement.</a:t>
            </a:r>
          </a:p>
          <a:p>
            <a:pPr marL="342900" marR="0" lvl="0" indent="-342900">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Sexual activity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a categorical variable that involves an ordinal level of measurement. </a:t>
            </a:r>
          </a:p>
          <a:p>
            <a:pPr marL="342900" marR="0" lvl="0" indent="-342900">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Shame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a continuous variable that involves an interval level of measurement, as assessed by the Experience of Shame Scale (ESS) (Andrews et al., 2002). </a:t>
            </a:r>
          </a:p>
          <a:p>
            <a:pPr marL="342900" marR="0" lvl="0" indent="-342900">
              <a:spcBef>
                <a:spcPts val="0"/>
              </a:spcBef>
              <a:spcAft>
                <a:spcPts val="0"/>
              </a:spcAft>
              <a:buFont typeface="Symbol" panose="05050102010706020507" pitchFamily="18" charset="2"/>
              <a:buChar cha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rPr>
              <a:t>Anger</a:t>
            </a:r>
            <a:r>
              <a:rPr lang="en-US" sz="1800" dirty="0">
                <a:effectLst/>
                <a:latin typeface="Times New Roman" panose="02020603050405020304" pitchFamily="18" charset="0"/>
                <a:ea typeface="Calibri" panose="020F0502020204030204" pitchFamily="34" charset="0"/>
              </a:rPr>
              <a:t> is a continuous variable that involves an interval level of measurement, as assessed by the PROMISANG (an Anger Scale) (Shepherd &amp; Evans, 2020).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 name="Shape 104"/>
          <p:cNvSpPr txBox="1"/>
          <p:nvPr/>
        </p:nvSpPr>
        <p:spPr>
          <a:xfrm>
            <a:off x="8835174" y="3859187"/>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Variables</a:t>
            </a:r>
            <a:endParaRPr dirty="0"/>
          </a:p>
        </p:txBody>
      </p:sp>
      <p:sp>
        <p:nvSpPr>
          <p:cNvPr id="105" name="Shape 105"/>
          <p:cNvSpPr txBox="1"/>
          <p:nvPr/>
        </p:nvSpPr>
        <p:spPr>
          <a:xfrm>
            <a:off x="8891667" y="13989605"/>
            <a:ext cx="7415100" cy="71133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457200" marR="0" indent="-457200">
              <a:spcBef>
                <a:spcPts val="0"/>
              </a:spcBef>
              <a:spcAft>
                <a:spcPts val="0"/>
              </a:spcAf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Shame is  a dependent variable measured by ESS with a continuous, interval level of measurement.</a:t>
            </a:r>
          </a:p>
          <a:p>
            <a:pPr marL="457200" marR="0" indent="-457200">
              <a:spcBef>
                <a:spcPts val="0"/>
              </a:spcBef>
              <a:spcAft>
                <a:spcPts val="0"/>
              </a:spcAft>
              <a:buAutoNum type="arabicPeriod"/>
            </a:pPr>
            <a:r>
              <a:rPr lang="en-US" sz="1600" dirty="0">
                <a:latin typeface="Times New Roman" panose="02020603050405020304" pitchFamily="18" charset="0"/>
                <a:ea typeface="Calibri" panose="020F0502020204030204" pitchFamily="34" charset="0"/>
                <a:cs typeface="Times New Roman" panose="02020603050405020304" pitchFamily="18" charset="0"/>
              </a:rPr>
              <a:t>Gender is an independent, dichotomous variable.</a:t>
            </a:r>
          </a:p>
          <a:p>
            <a:pPr marL="457200" marR="0" indent="-457200">
              <a:spcBef>
                <a:spcPts val="0"/>
              </a:spcBef>
              <a:spcAft>
                <a:spcPts val="0"/>
              </a:spcAft>
              <a:buAutoNum type="arabicPeriod"/>
            </a:pPr>
            <a:r>
              <a:rPr lang="en-US" sz="1600" dirty="0">
                <a:latin typeface="Times New Roman" panose="02020603050405020304" pitchFamily="18" charset="0"/>
                <a:ea typeface="Calibri" panose="020F0502020204030204" pitchFamily="34" charset="0"/>
                <a:cs typeface="Times New Roman" panose="02020603050405020304" pitchFamily="18" charset="0"/>
              </a:rPr>
              <a:t>Gender contains two separate and distinct group where membership data in one group (i.e., females) cannot contribute to membership data in the other group (i.e., males).</a:t>
            </a:r>
          </a:p>
          <a:p>
            <a:pPr marL="457200" marR="0" indent="-457200">
              <a:spcBef>
                <a:spcPts val="0"/>
              </a:spcBef>
              <a:spcAft>
                <a:spcPts val="0"/>
              </a:spcAft>
              <a:buAutoNum type="arabicPeriod"/>
            </a:pPr>
            <a:r>
              <a:rPr lang="en-US" sz="1600" dirty="0">
                <a:latin typeface="Times New Roman" panose="02020603050405020304" pitchFamily="18" charset="0"/>
                <a:ea typeface="Calibri" panose="020F0502020204030204" pitchFamily="34" charset="0"/>
                <a:cs typeface="Times New Roman" panose="02020603050405020304" pitchFamily="18" charset="0"/>
              </a:rPr>
              <a:t>A boxplot  was generated for the dependent variable ESS for both groups of independent variable and there were no significant outliers for males or females.</a:t>
            </a:r>
          </a:p>
          <a:p>
            <a:pPr marL="457200" marR="0" indent="-457200">
              <a:spcBef>
                <a:spcPts val="0"/>
              </a:spcBef>
              <a:spcAft>
                <a:spcPts val="0"/>
              </a:spcAf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a:t>
            </a:r>
            <a:r>
              <a:rPr lang="en-US" sz="1600" dirty="0">
                <a:latin typeface="Times New Roman" panose="02020603050405020304" pitchFamily="18" charset="0"/>
                <a:ea typeface="Calibri" panose="020F0502020204030204" pitchFamily="34" charset="0"/>
                <a:cs typeface="Times New Roman" panose="02020603050405020304" pitchFamily="18" charset="0"/>
              </a:rPr>
              <a:t>rmality is observed with histograms of ESS distribution for males and females.</a:t>
            </a:r>
          </a:p>
          <a:p>
            <a:pPr marL="457200" marR="0" indent="-457200">
              <a:spcBef>
                <a:spcPts val="0"/>
              </a:spcBef>
              <a:spcAft>
                <a:spcPts val="0"/>
              </a:spcAft>
              <a:buAutoNum type="arabicPeriod"/>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Levene’s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test</a:t>
            </a:r>
            <a:r>
              <a:rPr lang="en-US" sz="1600" dirty="0">
                <a:latin typeface="Times New Roman" panose="02020603050405020304" pitchFamily="18" charset="0"/>
                <a:ea typeface="Calibri" panose="020F0502020204030204" pitchFamily="34" charset="0"/>
                <a:cs typeface="Times New Roman" panose="02020603050405020304" pitchFamily="18" charset="0"/>
              </a:rPr>
              <a:t> for ESS was not statistically significant, </a:t>
            </a:r>
            <a:r>
              <a:rPr lang="en-US" sz="1600" i="1" dirty="0">
                <a:latin typeface="Times New Roman" panose="02020603050405020304" pitchFamily="18" charset="0"/>
                <a:ea typeface="Calibri" panose="020F0502020204030204" pitchFamily="34" charset="0"/>
                <a:cs typeface="Times New Roman" panose="02020603050405020304" pitchFamily="18" charset="0"/>
              </a:rPr>
              <a:t>F</a:t>
            </a:r>
            <a:r>
              <a:rPr lang="en-US" sz="1600" dirty="0">
                <a:latin typeface="Times New Roman" panose="02020603050405020304" pitchFamily="18" charset="0"/>
                <a:ea typeface="Calibri" panose="020F0502020204030204" pitchFamily="34" charset="0"/>
                <a:cs typeface="Times New Roman" panose="02020603050405020304" pitchFamily="18" charset="0"/>
              </a:rPr>
              <a:t>(1,1298) = .40, </a:t>
            </a:r>
            <a:r>
              <a:rPr lang="en-US" sz="1600" i="1" dirty="0">
                <a:latin typeface="Times New Roman" panose="02020603050405020304" pitchFamily="18" charset="0"/>
                <a:ea typeface="Calibri" panose="020F0502020204030204" pitchFamily="34" charset="0"/>
                <a:cs typeface="Times New Roman" panose="02020603050405020304" pitchFamily="18" charset="0"/>
              </a:rPr>
              <a:t>p</a:t>
            </a:r>
            <a:r>
              <a:rPr lang="en-US" sz="1600" dirty="0">
                <a:latin typeface="Times New Roman" panose="02020603050405020304" pitchFamily="18" charset="0"/>
                <a:ea typeface="Calibri" panose="020F0502020204030204" pitchFamily="34" charset="0"/>
                <a:cs typeface="Times New Roman" panose="02020603050405020304" pitchFamily="18" charset="0"/>
              </a:rPr>
              <a:t> =  .53, indicates homogeneity of variances</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p>
          <a:p>
            <a:pPr marR="0">
              <a:spcBef>
                <a:spcPts val="0"/>
              </a:spcBef>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a:t>
            </a:r>
          </a:p>
          <a:p>
            <a:pPr marR="0">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			Boxplot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6" name="Shape 106"/>
          <p:cNvSpPr txBox="1"/>
          <p:nvPr/>
        </p:nvSpPr>
        <p:spPr>
          <a:xfrm>
            <a:off x="971525" y="10921422"/>
            <a:ext cx="7404000" cy="3881307"/>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a:spcBef>
                <a:spcPts val="0"/>
              </a:spcBef>
              <a:spcAft>
                <a:spcPts val="0"/>
              </a:spcAft>
            </a:pPr>
            <a:r>
              <a:rPr lang="en-US" sz="18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Research problem: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is not known to what extent, if any,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relationship between anger and shame is moderated by gender.</a:t>
            </a: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RQ1: To what extent, if any, does gender moderate the predictive relationship between anger and shame?</a:t>
            </a: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Ho1: Gender does not significantly moderate the predictive relationship between anger and shame. </a:t>
            </a:r>
          </a:p>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Ha1</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Gender significantly moderates the predictive relationship between anger and shame.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rtl="0">
              <a:lnSpc>
                <a:spcPct val="100000"/>
              </a:lnSpc>
              <a:spcBef>
                <a:spcPts val="0"/>
              </a:spcBef>
              <a:spcAft>
                <a:spcPts val="0"/>
              </a:spcAft>
              <a:buClr>
                <a:schemeClr val="dk1"/>
              </a:buClr>
              <a:buSzPts val="1500"/>
              <a:buFont typeface="Arial"/>
              <a:buNone/>
            </a:pPr>
            <a:endParaRPr dirty="0"/>
          </a:p>
        </p:txBody>
      </p:sp>
      <p:sp>
        <p:nvSpPr>
          <p:cNvPr id="107" name="Shape 107"/>
          <p:cNvSpPr txBox="1"/>
          <p:nvPr/>
        </p:nvSpPr>
        <p:spPr>
          <a:xfrm>
            <a:off x="949325" y="15027229"/>
            <a:ext cx="74517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a:solidFill>
                  <a:schemeClr val="lt1"/>
                </a:solidFill>
                <a:latin typeface="Times New Roman"/>
                <a:ea typeface="Times New Roman"/>
                <a:cs typeface="Times New Roman"/>
                <a:sym typeface="Times New Roman"/>
              </a:rPr>
              <a:t>Sample</a:t>
            </a:r>
            <a:endParaRPr/>
          </a:p>
        </p:txBody>
      </p:sp>
      <p:sp>
        <p:nvSpPr>
          <p:cNvPr id="108" name="Shape 108"/>
          <p:cNvSpPr txBox="1"/>
          <p:nvPr/>
        </p:nvSpPr>
        <p:spPr>
          <a:xfrm>
            <a:off x="925512" y="3859212"/>
            <a:ext cx="7497762" cy="549275"/>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a:solidFill>
                  <a:schemeClr val="lt1"/>
                </a:solidFill>
                <a:latin typeface="Times New Roman"/>
                <a:ea typeface="Times New Roman"/>
                <a:cs typeface="Times New Roman"/>
                <a:sym typeface="Times New Roman"/>
              </a:rPr>
              <a:t>Introduction</a:t>
            </a:r>
            <a:endParaRPr/>
          </a:p>
        </p:txBody>
      </p:sp>
      <p:sp>
        <p:nvSpPr>
          <p:cNvPr id="109" name="Shape 109"/>
          <p:cNvSpPr txBox="1"/>
          <p:nvPr/>
        </p:nvSpPr>
        <p:spPr>
          <a:xfrm>
            <a:off x="16744950" y="3859212"/>
            <a:ext cx="7497762" cy="549275"/>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cs typeface="Times New Roman"/>
                <a:sym typeface="Times New Roman"/>
              </a:rPr>
              <a:t>Instruments</a:t>
            </a:r>
            <a:endParaRPr dirty="0"/>
          </a:p>
        </p:txBody>
      </p:sp>
      <p:sp>
        <p:nvSpPr>
          <p:cNvPr id="110" name="Shape 110"/>
          <p:cNvSpPr txBox="1"/>
          <p:nvPr/>
        </p:nvSpPr>
        <p:spPr>
          <a:xfrm>
            <a:off x="24494988" y="14014899"/>
            <a:ext cx="74391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References</a:t>
            </a:r>
            <a:endParaRPr dirty="0"/>
          </a:p>
        </p:txBody>
      </p:sp>
      <p:pic>
        <p:nvPicPr>
          <p:cNvPr id="111" name="Shape 111"/>
          <p:cNvPicPr preferRelativeResize="0"/>
          <p:nvPr/>
        </p:nvPicPr>
        <p:blipFill rotWithShape="1">
          <a:blip r:embed="rId3">
            <a:alphaModFix/>
          </a:blip>
          <a:srcRect/>
          <a:stretch/>
        </p:blipFill>
        <p:spPr>
          <a:xfrm>
            <a:off x="27199438" y="1009612"/>
            <a:ext cx="4465637" cy="2101850"/>
          </a:xfrm>
          <a:prstGeom prst="rect">
            <a:avLst/>
          </a:prstGeom>
          <a:noFill/>
          <a:ln>
            <a:noFill/>
          </a:ln>
        </p:spPr>
      </p:pic>
      <p:cxnSp>
        <p:nvCxnSpPr>
          <p:cNvPr id="112" name="Shape 112"/>
          <p:cNvCxnSpPr/>
          <p:nvPr/>
        </p:nvCxnSpPr>
        <p:spPr>
          <a:xfrm>
            <a:off x="3108325" y="18699163"/>
            <a:ext cx="1052512" cy="0"/>
          </a:xfrm>
          <a:prstGeom prst="straightConnector1">
            <a:avLst/>
          </a:prstGeom>
          <a:noFill/>
          <a:ln>
            <a:noFill/>
          </a:ln>
        </p:spPr>
      </p:cxnSp>
      <p:sp>
        <p:nvSpPr>
          <p:cNvPr id="113" name="Shape 113"/>
          <p:cNvSpPr txBox="1"/>
          <p:nvPr/>
        </p:nvSpPr>
        <p:spPr>
          <a:xfrm>
            <a:off x="0" y="44450"/>
            <a:ext cx="184150" cy="3683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16" name="Shape 116"/>
          <p:cNvSpPr txBox="1"/>
          <p:nvPr/>
        </p:nvSpPr>
        <p:spPr>
          <a:xfrm>
            <a:off x="8827150" y="13168669"/>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Data Assumptions</a:t>
            </a:r>
            <a:endParaRPr dirty="0"/>
          </a:p>
        </p:txBody>
      </p:sp>
      <p:sp>
        <p:nvSpPr>
          <p:cNvPr id="119" name="Shape 119"/>
          <p:cNvSpPr txBox="1"/>
          <p:nvPr/>
        </p:nvSpPr>
        <p:spPr>
          <a:xfrm>
            <a:off x="24586375" y="4718587"/>
            <a:ext cx="7415100" cy="8999381"/>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45700" rIns="91425" bIns="45700" anchor="t" anchorCtr="0">
            <a:noAutofit/>
          </a:bodyPr>
          <a:lstStyle/>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Because the results of the simple moderator analysis revealed that gender does not significantly moderate the predictive effect between Anger (X) and Shame (X), there is a justification for failing to reject the null hypothesis. While the results show a significant predictive effect between the variables (Anger and Shame), the extent of such an effect is not moderated by a person’s gender. Limitations to these findings include a secondary dataset that was impossible to further assess and that did not allow one to draw conclusions about the context, possible geographical influences, and other demographic factors that might have informed conclusions about the results of the study. </a:t>
            </a:r>
            <a:r>
              <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Future research c</a:t>
            </a:r>
            <a:r>
              <a:rPr lang="en-US" sz="1800" dirty="0">
                <a:latin typeface="Times New Roman" panose="02020603050405020304" pitchFamily="18" charset="0"/>
                <a:ea typeface="Calibri" panose="020F0502020204030204" pitchFamily="34" charset="0"/>
                <a:cs typeface="Times New Roman" panose="02020603050405020304" pitchFamily="18" charset="0"/>
              </a:rPr>
              <a:t>ould include consideration of the other demographic variables, as well as the relationships of shame to particular phenomenon suspected to somehow relate to the construct. </a:t>
            </a:r>
          </a:p>
          <a:p>
            <a:pPr marL="0" marR="0">
              <a:spcBef>
                <a:spcPts val="0"/>
              </a:spcBef>
              <a:spcAft>
                <a:spcPts val="0"/>
              </a:spcAft>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is als</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o known is that s</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hame, as experienced by different genders, has been a subject of interest, but there have been mixed findings about the possible relationship between variables.  According to Dolezal and Lyons (2017), when individuals are stigmatized or marginalized for reasons out of their control (such as race or gender), shame may become a chronic experience because of persistent threats and feelings of social devaluation. This study did not account for the possible influence of stigmatization, marginalization, the persistence of threats, or other social experiences that might be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more or less gender or demographically influenced or otherwise related to anger and shame. Additional research could follow these interests. </a:t>
            </a: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Given the historical discrimination of women as a social group, it may be possible that women experience shame at greater intensity, frequency, and/or duration than men. This study did not account for intensity, frequency, or duration, which could also be the subjects in future studies.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0" name="Shape 120"/>
          <p:cNvSpPr txBox="1"/>
          <p:nvPr/>
        </p:nvSpPr>
        <p:spPr>
          <a:xfrm>
            <a:off x="24494988" y="3936118"/>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Discussion</a:t>
            </a:r>
            <a:endParaRPr dirty="0"/>
          </a:p>
        </p:txBody>
      </p:sp>
      <p:sp>
        <p:nvSpPr>
          <p:cNvPr id="129" name="Shape 129"/>
          <p:cNvSpPr txBox="1"/>
          <p:nvPr/>
        </p:nvSpPr>
        <p:spPr>
          <a:xfrm>
            <a:off x="8862175" y="9097725"/>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Model</a:t>
            </a:r>
            <a:endParaRPr dirty="0"/>
          </a:p>
        </p:txBody>
      </p:sp>
      <p:sp>
        <p:nvSpPr>
          <p:cNvPr id="130" name="Shape 130"/>
          <p:cNvSpPr txBox="1"/>
          <p:nvPr/>
        </p:nvSpPr>
        <p:spPr>
          <a:xfrm>
            <a:off x="8850267" y="9818426"/>
            <a:ext cx="7497900" cy="2873993"/>
          </a:xfrm>
          <a:prstGeom prst="rect">
            <a:avLst/>
          </a:prstGeom>
          <a:solidFill>
            <a:schemeClr val="tx1">
              <a:lumMod val="65000"/>
              <a:lumOff val="35000"/>
            </a:schemeClr>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45700" rIns="91425" bIns="45700" anchor="ctr" anchorCtr="0">
            <a:noAutofit/>
          </a:bodyPr>
          <a:lstStyle/>
          <a:p>
            <a:pPr marL="342900" marR="0" lvl="0" indent="-342900">
              <a:lnSpc>
                <a:spcPct val="200000"/>
              </a:lnSpc>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2">
            <a:extLst>
              <a:ext uri="{FF2B5EF4-FFF2-40B4-BE49-F238E27FC236}">
                <a16:creationId xmlns:a16="http://schemas.microsoft.com/office/drawing/2014/main" id="{96E6DF99-280A-451F-B682-FCED8626B520}"/>
              </a:ext>
            </a:extLst>
          </p:cNvPr>
          <p:cNvSpPr txBox="1">
            <a:spLocks noChangeArrowheads="1"/>
          </p:cNvSpPr>
          <p:nvPr/>
        </p:nvSpPr>
        <p:spPr bwMode="auto">
          <a:xfrm>
            <a:off x="12120639" y="10112400"/>
            <a:ext cx="1360931" cy="43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Gender (W)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15">
            <a:extLst>
              <a:ext uri="{FF2B5EF4-FFF2-40B4-BE49-F238E27FC236}">
                <a16:creationId xmlns:a16="http://schemas.microsoft.com/office/drawing/2014/main" id="{118D5BD8-A60B-4E6E-898D-A0181D1C47CD}"/>
              </a:ext>
            </a:extLst>
          </p:cNvPr>
          <p:cNvSpPr txBox="1">
            <a:spLocks noChangeArrowheads="1"/>
          </p:cNvSpPr>
          <p:nvPr/>
        </p:nvSpPr>
        <p:spPr bwMode="auto">
          <a:xfrm>
            <a:off x="10010599" y="11480775"/>
            <a:ext cx="1539631" cy="6273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Anger (X) </a:t>
            </a:r>
            <a:r>
              <a:rPr kumimoji="0" lang="en-US" altLang="en-US"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PROMIS</a:t>
            </a:r>
            <a:r>
              <a:rPr kumimoji="0" lang="en-US"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-ANG</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14">
            <a:extLst>
              <a:ext uri="{FF2B5EF4-FFF2-40B4-BE49-F238E27FC236}">
                <a16:creationId xmlns:a16="http://schemas.microsoft.com/office/drawing/2014/main" id="{52F04642-AEA3-4250-8C99-919C57D3975A}"/>
              </a:ext>
            </a:extLst>
          </p:cNvPr>
          <p:cNvSpPr txBox="1">
            <a:spLocks noChangeArrowheads="1"/>
          </p:cNvSpPr>
          <p:nvPr/>
        </p:nvSpPr>
        <p:spPr bwMode="auto">
          <a:xfrm>
            <a:off x="14278333" y="11478354"/>
            <a:ext cx="1539631" cy="64612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Shame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 </a:t>
            </a:r>
            <a:r>
              <a:rPr kumimoji="0" lang="en-US" altLang="en-US"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ESS</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52" name="Arrow: Down 51">
            <a:extLst>
              <a:ext uri="{FF2B5EF4-FFF2-40B4-BE49-F238E27FC236}">
                <a16:creationId xmlns:a16="http://schemas.microsoft.com/office/drawing/2014/main" id="{A21A44D6-49AD-4310-A663-7451D1AA5563}"/>
              </a:ext>
            </a:extLst>
          </p:cNvPr>
          <p:cNvSpPr/>
          <p:nvPr/>
        </p:nvSpPr>
        <p:spPr>
          <a:xfrm>
            <a:off x="12698654" y="10541647"/>
            <a:ext cx="204902" cy="1280160"/>
          </a:xfrm>
          <a:prstGeom prst="downArrow">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Arrow: Right 52">
            <a:extLst>
              <a:ext uri="{FF2B5EF4-FFF2-40B4-BE49-F238E27FC236}">
                <a16:creationId xmlns:a16="http://schemas.microsoft.com/office/drawing/2014/main" id="{39823187-AF02-4253-B2FE-BB46F9DEFA6E}"/>
              </a:ext>
            </a:extLst>
          </p:cNvPr>
          <p:cNvSpPr/>
          <p:nvPr/>
        </p:nvSpPr>
        <p:spPr>
          <a:xfrm>
            <a:off x="11545871" y="11768899"/>
            <a:ext cx="2743200" cy="198086"/>
          </a:xfrm>
          <a:prstGeom prst="rightArrow">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7">
            <a:extLst>
              <a:ext uri="{FF2B5EF4-FFF2-40B4-BE49-F238E27FC236}">
                <a16:creationId xmlns:a16="http://schemas.microsoft.com/office/drawing/2014/main" id="{DB63BA24-BE8D-47D4-82D5-0754A2EE3FF9}"/>
              </a:ext>
            </a:extLst>
          </p:cNvPr>
          <p:cNvSpPr>
            <a:spLocks noChangeArrowheads="1"/>
          </p:cNvSpPr>
          <p:nvPr/>
        </p:nvSpPr>
        <p:spPr bwMode="auto">
          <a:xfrm>
            <a:off x="152400" y="152400"/>
            <a:ext cx="3291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9">
            <a:extLst>
              <a:ext uri="{FF2B5EF4-FFF2-40B4-BE49-F238E27FC236}">
                <a16:creationId xmlns:a16="http://schemas.microsoft.com/office/drawing/2014/main" id="{A1DAFC62-CD25-4EA3-B10A-A03E75B36F90}"/>
              </a:ext>
            </a:extLst>
          </p:cNvPr>
          <p:cNvSpPr>
            <a:spLocks noChangeArrowheads="1"/>
          </p:cNvSpPr>
          <p:nvPr/>
        </p:nvSpPr>
        <p:spPr bwMode="auto">
          <a:xfrm>
            <a:off x="152400" y="609600"/>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2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22">
            <a:extLst>
              <a:ext uri="{FF2B5EF4-FFF2-40B4-BE49-F238E27FC236}">
                <a16:creationId xmlns:a16="http://schemas.microsoft.com/office/drawing/2014/main" id="{BD6959DE-C095-4526-90A3-D06BACB085EA}"/>
              </a:ext>
            </a:extLst>
          </p:cNvPr>
          <p:cNvSpPr>
            <a:spLocks noChangeArrowheads="1"/>
          </p:cNvSpPr>
          <p:nvPr/>
        </p:nvSpPr>
        <p:spPr bwMode="auto">
          <a:xfrm>
            <a:off x="152400" y="609600"/>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60" name="Chart 59">
            <a:extLst>
              <a:ext uri="{FF2B5EF4-FFF2-40B4-BE49-F238E27FC236}">
                <a16:creationId xmlns:a16="http://schemas.microsoft.com/office/drawing/2014/main" id="{2D4C779C-36E7-4AA5-91E5-6A8D7E22F893}"/>
              </a:ext>
            </a:extLst>
          </p:cNvPr>
          <p:cNvGraphicFramePr/>
          <p:nvPr>
            <p:extLst>
              <p:ext uri="{D42A27DB-BD31-4B8C-83A1-F6EECF244321}">
                <p14:modId xmlns:p14="http://schemas.microsoft.com/office/powerpoint/2010/main" val="1731614511"/>
              </p:ext>
            </p:extLst>
          </p:nvPr>
        </p:nvGraphicFramePr>
        <p:xfrm>
          <a:off x="1683327" y="17291676"/>
          <a:ext cx="5818909" cy="3614834"/>
        </p:xfrm>
        <a:graphic>
          <a:graphicData uri="http://schemas.openxmlformats.org/drawingml/2006/chart">
            <c:chart xmlns:c="http://schemas.openxmlformats.org/drawingml/2006/chart" xmlns:r="http://schemas.openxmlformats.org/officeDocument/2006/relationships" r:id="rId4"/>
          </a:graphicData>
        </a:graphic>
      </p:graphicFrame>
      <p:sp>
        <p:nvSpPr>
          <p:cNvPr id="61" name="Shape 117">
            <a:extLst>
              <a:ext uri="{FF2B5EF4-FFF2-40B4-BE49-F238E27FC236}">
                <a16:creationId xmlns:a16="http://schemas.microsoft.com/office/drawing/2014/main" id="{F342CF40-BD11-4B54-8E94-838398424078}"/>
              </a:ext>
            </a:extLst>
          </p:cNvPr>
          <p:cNvSpPr txBox="1"/>
          <p:nvPr/>
        </p:nvSpPr>
        <p:spPr>
          <a:xfrm>
            <a:off x="16667607" y="9769605"/>
            <a:ext cx="7560018" cy="3881307"/>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45700" rIns="91425" bIns="45700" anchor="t" anchorCtr="0">
            <a:noAutofit/>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Data screening and assumption tests were conducted to examine whether the variables,  Shame (interval level of measurement) and Gender (categorical), as provided in the EDCO-745 course dataset, agree with the null hypothesis, which states there is no significant difference in Shame between the male and female gender. </a:t>
            </a:r>
            <a:endPar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5720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additions, a simple moderator analysis was performed using Hayes’ (2018) Model 1 using three variables, gender, anxiety, and shame. All data were derived from the EDCO 745 course dataset and were screened. Assumptions for multiple regression were tested. Tests of assumptions demonstrated that data were appropriate for running a moderator analysis. The moderator analysis occurred to test the null hypothesis using Hayes’ (2018) PROCESS v4.0.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2" name="Shape 116">
            <a:extLst>
              <a:ext uri="{FF2B5EF4-FFF2-40B4-BE49-F238E27FC236}">
                <a16:creationId xmlns:a16="http://schemas.microsoft.com/office/drawing/2014/main" id="{861965EA-753A-41B5-B5A0-EFBCFF0DE268}"/>
              </a:ext>
            </a:extLst>
          </p:cNvPr>
          <p:cNvSpPr txBox="1"/>
          <p:nvPr/>
        </p:nvSpPr>
        <p:spPr>
          <a:xfrm>
            <a:off x="16752825" y="9064503"/>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Procedure</a:t>
            </a:r>
            <a:endParaRPr dirty="0"/>
          </a:p>
        </p:txBody>
      </p:sp>
      <p:sp>
        <p:nvSpPr>
          <p:cNvPr id="65" name="Shape 105">
            <a:extLst>
              <a:ext uri="{FF2B5EF4-FFF2-40B4-BE49-F238E27FC236}">
                <a16:creationId xmlns:a16="http://schemas.microsoft.com/office/drawing/2014/main" id="{7C957D03-474B-4AB5-B7EF-21D3AC9F12FB}"/>
              </a:ext>
            </a:extLst>
          </p:cNvPr>
          <p:cNvSpPr txBox="1"/>
          <p:nvPr/>
        </p:nvSpPr>
        <p:spPr>
          <a:xfrm>
            <a:off x="24604775" y="14964415"/>
            <a:ext cx="7415100" cy="633866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457200" marR="0" indent="-457200">
              <a:spcBef>
                <a:spcPts val="0"/>
              </a:spcBef>
              <a:spcAft>
                <a:spcPts val="0"/>
              </a:spcAft>
            </a:pPr>
            <a:endParaRPr lang="en-US" sz="1450" dirty="0">
              <a:effectLst/>
              <a:latin typeface="+mn-lt"/>
              <a:ea typeface="Times New Roman" panose="02020603050405020304" pitchFamily="18" charset="0"/>
              <a:cs typeface="Arial" panose="020B0604020202020204" pitchFamily="34" charset="0"/>
            </a:endParaRPr>
          </a:p>
          <a:p>
            <a:pPr marL="457200" marR="0" indent="-457200">
              <a:spcBef>
                <a:spcPts val="0"/>
              </a:spcBef>
              <a:spcAft>
                <a:spcPts val="0"/>
              </a:spcAft>
            </a:pPr>
            <a:r>
              <a:rPr lang="en-US" dirty="0" err="1">
                <a:effectLst/>
                <a:latin typeface="Times New Roman" panose="02020603050405020304" pitchFamily="18" charset="0"/>
                <a:ea typeface="Calibri" panose="020F0502020204030204" pitchFamily="34" charset="0"/>
                <a:cs typeface="Times New Roman" panose="02020603050405020304" pitchFamily="18" charset="0"/>
              </a:rPr>
              <a:t>Cundill</a:t>
            </a:r>
            <a:r>
              <a:rPr lang="en-US" dirty="0">
                <a:effectLst/>
                <a:latin typeface="Times New Roman" panose="02020603050405020304" pitchFamily="18" charset="0"/>
                <a:ea typeface="Calibri" panose="020F0502020204030204" pitchFamily="34" charset="0"/>
                <a:cs typeface="Times New Roman" panose="02020603050405020304" pitchFamily="18" charset="0"/>
              </a:rPr>
              <a:t>, B., &amp; Alexander, N. D. (2015).Sample size calculations for skewed distributions.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BMC Medical Research Methodology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15</a:t>
            </a:r>
            <a:r>
              <a:rPr lang="en-US" dirty="0">
                <a:effectLst/>
                <a:latin typeface="Times New Roman" panose="02020603050405020304" pitchFamily="18" charset="0"/>
                <a:ea typeface="Calibri" panose="020F0502020204030204" pitchFamily="34" charset="0"/>
                <a:cs typeface="Times New Roman" panose="02020603050405020304" pitchFamily="18" charset="0"/>
              </a:rPr>
              <a:t>, 28-33. </a:t>
            </a:r>
            <a:r>
              <a:rPr lang="en-US"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https://doi.org/10.1186/s12874-015-0023-0</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Dolezal, L., &amp; Lyons, B. (2017). Health-related shame: An affective determinant of </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health?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Medical Humanities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43</a:t>
            </a:r>
            <a:r>
              <a:rPr lang="en-US" dirty="0">
                <a:effectLst/>
                <a:latin typeface="Times New Roman" panose="02020603050405020304" pitchFamily="18" charset="0"/>
                <a:ea typeface="Calibri" panose="020F0502020204030204" pitchFamily="34" charset="0"/>
                <a:cs typeface="Times New Roman" panose="02020603050405020304" pitchFamily="18" charset="0"/>
              </a:rPr>
              <a:t>(4), 257–263. </a:t>
            </a:r>
            <a:r>
              <a:rPr lang="en-US"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6"/>
              </a:rPr>
              <a:t>https://doi.org/10.1136/medhum-2017-011186</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Eslinger, P., Anders, S.,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Ballarini</a:t>
            </a:r>
            <a:r>
              <a:rPr lang="en-US" dirty="0">
                <a:effectLst/>
                <a:latin typeface="Times New Roman" panose="02020603050405020304" pitchFamily="18" charset="0"/>
                <a:ea typeface="Calibri" panose="020F0502020204030204" pitchFamily="34" charset="0"/>
                <a:cs typeface="Times New Roman" panose="02020603050405020304" pitchFamily="18" charset="0"/>
              </a:rPr>
              <a:t>, T., Boutros, S.,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Krach</a:t>
            </a:r>
            <a:r>
              <a:rPr lang="en-US" dirty="0">
                <a:effectLst/>
                <a:latin typeface="Times New Roman" panose="02020603050405020304" pitchFamily="18" charset="0"/>
                <a:ea typeface="Calibri" panose="020F0502020204030204" pitchFamily="34" charset="0"/>
                <a:cs typeface="Times New Roman" panose="02020603050405020304" pitchFamily="18" charset="0"/>
              </a:rPr>
              <a:t>, S., Mayer, A., Moll, J., Newton, 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Schroeter</a:t>
            </a:r>
            <a:r>
              <a:rPr lang="en-US" dirty="0">
                <a:effectLst/>
                <a:latin typeface="Times New Roman" panose="02020603050405020304" pitchFamily="18" charset="0"/>
                <a:ea typeface="Calibri" panose="020F0502020204030204" pitchFamily="34" charset="0"/>
                <a:cs typeface="Times New Roman" panose="02020603050405020304" pitchFamily="18" charset="0"/>
              </a:rPr>
              <a:t>, M. L., Oliveira-Souza, R.,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Raber</a:t>
            </a:r>
            <a:r>
              <a:rPr lang="en-US" dirty="0">
                <a:effectLst/>
                <a:latin typeface="Times New Roman" panose="02020603050405020304" pitchFamily="18" charset="0"/>
                <a:ea typeface="Calibri" panose="020F0502020204030204" pitchFamily="34" charset="0"/>
                <a:cs typeface="Times New Roman" panose="02020603050405020304" pitchFamily="18" charset="0"/>
              </a:rPr>
              <a:t>, J., Sullivan, G. B., Swain, J., Lowe, L., &amp; Zahn, R. (2021). The neuroscience of social feelings: Mechanisms of adaptive social functioning.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Neuroscience and Biobehavioral Reviews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128</a:t>
            </a:r>
            <a:r>
              <a:rPr lang="en-US" dirty="0">
                <a:effectLst/>
                <a:latin typeface="Times New Roman" panose="02020603050405020304" pitchFamily="18" charset="0"/>
                <a:ea typeface="Calibri" panose="020F0502020204030204" pitchFamily="34" charset="0"/>
                <a:cs typeface="Times New Roman" panose="02020603050405020304" pitchFamily="18" charset="0"/>
              </a:rPr>
              <a:t>, 592–620. https://doi.org/10.1016/j.neubiorev.2021.05.028 </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Kaman, A., Otto, C., &amp; Devine, J. (2022). Assessing anger and irritability in children: psychometric evaluation and normative data for the German version of the PROMIS® Parent Proxy Anger Scale.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Qualitative Life Research, 31</a:t>
            </a:r>
            <a:r>
              <a:rPr lang="en-US" dirty="0">
                <a:effectLst/>
                <a:latin typeface="Times New Roman" panose="02020603050405020304" pitchFamily="18" charset="0"/>
                <a:ea typeface="Calibri" panose="020F0502020204030204" pitchFamily="34" charset="0"/>
                <a:cs typeface="Times New Roman" panose="02020603050405020304" pitchFamily="18" charset="0"/>
              </a:rPr>
              <a:t>, 831–839. https://doi.org/10.1007/s11136-021-03001-1</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Shanks, D. R. (2017). Regressive research: The pitfalls of post hoc data selection in the study of unconscious mental processes.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Psychonomic Bulletin &amp; Review</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24</a:t>
            </a:r>
            <a:r>
              <a:rPr lang="en-US" dirty="0">
                <a:effectLst/>
                <a:latin typeface="Times New Roman" panose="02020603050405020304" pitchFamily="18" charset="0"/>
                <a:ea typeface="Calibri" panose="020F0502020204030204" pitchFamily="34" charset="0"/>
                <a:cs typeface="Times New Roman" panose="02020603050405020304" pitchFamily="18" charset="0"/>
              </a:rPr>
              <a:t>(5), 752–775. </a:t>
            </a:r>
            <a:r>
              <a:rPr lang="en-US"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7"/>
              </a:rPr>
              <a:t>https://doi.org/10.3758/s13423-016-1170-y</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Shen, L. (2018) The evolution of shame and guilt. </a:t>
            </a:r>
            <a:r>
              <a:rPr lang="en-US" i="1" dirty="0" err="1">
                <a:effectLst/>
                <a:latin typeface="Times New Roman" panose="02020603050405020304" pitchFamily="18" charset="0"/>
                <a:ea typeface="Calibri" panose="020F0502020204030204" pitchFamily="34" charset="0"/>
                <a:cs typeface="Times New Roman" panose="02020603050405020304" pitchFamily="18" charset="0"/>
              </a:rPr>
              <a:t>PLoS</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 One, 13</a:t>
            </a:r>
            <a:r>
              <a:rPr lang="en-US" dirty="0">
                <a:effectLst/>
                <a:latin typeface="Times New Roman" panose="02020603050405020304" pitchFamily="18" charset="0"/>
                <a:ea typeface="Calibri" panose="020F0502020204030204" pitchFamily="34" charset="0"/>
                <a:cs typeface="Times New Roman" panose="02020603050405020304" pitchFamily="18" charset="0"/>
              </a:rPr>
              <a:t>(7). Article e0199448. </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https://doi.org/10.1371/journal.pone.0199448</a:t>
            </a:r>
          </a:p>
          <a:p>
            <a:pPr marL="457200" marR="0" indent="-457200">
              <a:spcBef>
                <a:spcPts val="0"/>
              </a:spcBef>
              <a:spcAft>
                <a:spcPts val="0"/>
              </a:spcAft>
            </a:pPr>
            <a:r>
              <a:rPr lang="en-US" dirty="0" err="1">
                <a:effectLst/>
                <a:latin typeface="Times New Roman" panose="02020603050405020304" pitchFamily="18" charset="0"/>
                <a:ea typeface="Calibri" panose="020F0502020204030204" pitchFamily="34" charset="0"/>
                <a:cs typeface="Times New Roman" panose="02020603050405020304" pitchFamily="18" charset="0"/>
              </a:rPr>
              <a:t>Velotti</a:t>
            </a:r>
            <a:r>
              <a:rPr lang="en-US" dirty="0">
                <a:effectLst/>
                <a:latin typeface="Times New Roman" panose="02020603050405020304" pitchFamily="18" charset="0"/>
                <a:ea typeface="Calibri" panose="020F0502020204030204" pitchFamily="34" charset="0"/>
                <a:cs typeface="Times New Roman" panose="02020603050405020304" pitchFamily="18" charset="0"/>
              </a:rPr>
              <a:t>, P., Garofalo, C.,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Bottazzi</a:t>
            </a:r>
            <a:r>
              <a:rPr lang="en-US" dirty="0">
                <a:effectLst/>
                <a:latin typeface="Times New Roman" panose="02020603050405020304" pitchFamily="18" charset="0"/>
                <a:ea typeface="Calibri" panose="020F0502020204030204" pitchFamily="34" charset="0"/>
                <a:cs typeface="Times New Roman" panose="02020603050405020304" pitchFamily="18" charset="0"/>
              </a:rPr>
              <a:t>, F., &amp;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Caretti</a:t>
            </a:r>
            <a:r>
              <a:rPr lang="en-US" dirty="0">
                <a:effectLst/>
                <a:latin typeface="Times New Roman" panose="02020603050405020304" pitchFamily="18" charset="0"/>
                <a:ea typeface="Calibri" panose="020F0502020204030204" pitchFamily="34" charset="0"/>
                <a:cs typeface="Times New Roman" panose="02020603050405020304" pitchFamily="18" charset="0"/>
              </a:rPr>
              <a:t>, V. (2017) Faces of shame: Implications for self-esteem, emotion regulation, aggression, and well-being.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The Journal of    Psychology, 151</a:t>
            </a:r>
            <a:r>
              <a:rPr lang="en-US" dirty="0">
                <a:effectLst/>
                <a:latin typeface="Times New Roman" panose="02020603050405020304" pitchFamily="18" charset="0"/>
                <a:ea typeface="Calibri" panose="020F0502020204030204" pitchFamily="34" charset="0"/>
                <a:cs typeface="Times New Roman" panose="02020603050405020304" pitchFamily="18" charset="0"/>
              </a:rPr>
              <a:t>(2), 171-184, DOI: </a:t>
            </a:r>
            <a:r>
              <a:rPr lang="en-US"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8"/>
              </a:rPr>
              <a:t>10.1080/00223980.2016.1248809</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marL="457200" marR="0" indent="-457200">
              <a:spcBef>
                <a:spcPts val="0"/>
              </a:spcBef>
              <a:spcAft>
                <a:spcPts val="0"/>
              </a:spcAft>
            </a:pPr>
            <a:r>
              <a:rPr lang="en-US" dirty="0" err="1">
                <a:effectLst/>
                <a:latin typeface="Times New Roman" panose="02020603050405020304" pitchFamily="18" charset="0"/>
                <a:ea typeface="Calibri" panose="020F0502020204030204" pitchFamily="34" charset="0"/>
                <a:cs typeface="Times New Roman" panose="02020603050405020304" pitchFamily="18" charset="0"/>
              </a:rPr>
              <a:t>Vizin</a:t>
            </a:r>
            <a:r>
              <a:rPr lang="en-US" dirty="0">
                <a:effectLst/>
                <a:latin typeface="Times New Roman" panose="02020603050405020304" pitchFamily="18" charset="0"/>
                <a:ea typeface="Calibri" panose="020F0502020204030204" pitchFamily="34" charset="0"/>
                <a:cs typeface="Times New Roman" panose="02020603050405020304" pitchFamily="18" charset="0"/>
              </a:rPr>
              <a:t>, G.,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Urbán</a:t>
            </a:r>
            <a:r>
              <a:rPr lang="en-US" dirty="0">
                <a:effectLst/>
                <a:latin typeface="Times New Roman" panose="02020603050405020304" pitchFamily="18" charset="0"/>
                <a:ea typeface="Calibri" panose="020F0502020204030204" pitchFamily="34" charset="0"/>
                <a:cs typeface="Times New Roman" panose="02020603050405020304" pitchFamily="18" charset="0"/>
              </a:rPr>
              <a:t>, R., &amp; Unoka, Z. (2016). Shame, trauma, temperament, and psychopathology: </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Construct validity of the Experience of Shame Scale.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Psychiatry Research, 246</a:t>
            </a:r>
            <a:r>
              <a:rPr lang="en-US" dirty="0">
                <a:effectLst/>
                <a:latin typeface="Times New Roman" panose="02020603050405020304" pitchFamily="18" charset="0"/>
                <a:ea typeface="Calibri" panose="020F0502020204030204" pitchFamily="34" charset="0"/>
                <a:cs typeface="Times New Roman" panose="02020603050405020304" pitchFamily="18" charset="0"/>
              </a:rPr>
              <a:t>, 62-69.   </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https://doi.org/10.1016/j.psychres.2016.09.017.</a:t>
            </a:r>
          </a:p>
          <a:p>
            <a:pPr marL="457200" marR="0" indent="-45720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Warner, R. (2020).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Applied statistics I</a:t>
            </a:r>
            <a:r>
              <a:rPr lang="en-US" dirty="0">
                <a:effectLst/>
                <a:latin typeface="Times New Roman" panose="02020603050405020304" pitchFamily="18" charset="0"/>
                <a:ea typeface="Calibri" panose="020F0502020204030204" pitchFamily="34" charset="0"/>
                <a:cs typeface="Times New Roman" panose="02020603050405020304" pitchFamily="18" charset="0"/>
              </a:rPr>
              <a:t> (3</a:t>
            </a:r>
            <a:r>
              <a:rPr lang="en-US" baseline="30000" dirty="0">
                <a:effectLst/>
                <a:latin typeface="Times New Roman" panose="02020603050405020304" pitchFamily="18" charset="0"/>
                <a:ea typeface="Calibri" panose="020F0502020204030204" pitchFamily="34" charset="0"/>
                <a:cs typeface="Times New Roman" panose="02020603050405020304" pitchFamily="18" charset="0"/>
              </a:rPr>
              <a:t>rd</a:t>
            </a:r>
            <a:r>
              <a:rPr lang="en-US" dirty="0">
                <a:effectLst/>
                <a:latin typeface="Times New Roman" panose="02020603050405020304" pitchFamily="18" charset="0"/>
                <a:ea typeface="Calibri" panose="020F0502020204030204" pitchFamily="34" charset="0"/>
                <a:cs typeface="Times New Roman" panose="02020603050405020304" pitchFamily="18" charset="0"/>
              </a:rPr>
              <a:t> ed.). SAGE Publications.</a:t>
            </a:r>
          </a:p>
          <a:p>
            <a:pPr marL="457200" marR="0" indent="-457200">
              <a:spcBef>
                <a:spcPts val="0"/>
              </a:spcBef>
              <a:spcAft>
                <a:spcPts val="0"/>
              </a:spcAft>
            </a:pP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6" name="Shape 105">
            <a:extLst>
              <a:ext uri="{FF2B5EF4-FFF2-40B4-BE49-F238E27FC236}">
                <a16:creationId xmlns:a16="http://schemas.microsoft.com/office/drawing/2014/main" id="{61573051-C0E4-4A67-A7DC-2E8FCA18937A}"/>
              </a:ext>
            </a:extLst>
          </p:cNvPr>
          <p:cNvSpPr txBox="1"/>
          <p:nvPr/>
        </p:nvSpPr>
        <p:spPr>
          <a:xfrm>
            <a:off x="16744049" y="14825256"/>
            <a:ext cx="7415100" cy="6199828"/>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Results include a significant predictive effect between Anger and Shame, t = 25.1366, p &lt; .0000, b = .0816. For the interaction between Gender and Anxiety on Shame, there was no statistical significance, t = -1.1031, p = .2702, b = .0071. </a:t>
            </a:r>
          </a:p>
          <a:p>
            <a:pPr marL="0" marR="0" indent="457200">
              <a:lnSpc>
                <a:spcPct val="115000"/>
              </a:lnSpc>
              <a:spcBef>
                <a:spcPts val="0"/>
              </a:spcBef>
              <a:spcAft>
                <a:spcPts val="0"/>
              </a:spcAft>
            </a:pPr>
            <a:endParaRPr lang="en-US" sz="1800" dirty="0">
              <a:solidFill>
                <a:srgbClr val="000000"/>
              </a:solidFill>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Model Summary for Moderator Analysis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i="1"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sng"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R     R-sq   </a:t>
            </a:r>
            <a:r>
              <a:rPr lang="en-US" sz="1800" b="1" u="sng"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MSE</a:t>
            </a:r>
            <a:r>
              <a:rPr lang="en-US" sz="1800" b="1" u="sng"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F      </a:t>
            </a:r>
            <a:r>
              <a:rPr lang="en-US" sz="1800" b="1" u="sng"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df1</a:t>
            </a:r>
            <a:r>
              <a:rPr lang="en-US" sz="1800" b="1" u="sng"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800" b="1" u="sng"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df2</a:t>
            </a:r>
            <a:r>
              <a:rPr lang="en-US" sz="1800" b="1" u="sng"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p</a:t>
            </a:r>
            <a:endParaRPr lang="en-US"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.5730     .3284       .3553    211.8591    3.0000    1300.0000     .0000</a:t>
            </a:r>
          </a:p>
          <a:p>
            <a:pPr marL="0" marR="0">
              <a:spcBef>
                <a:spcPts val="0"/>
              </a:spcBef>
              <a:spcAft>
                <a:spcPts val="0"/>
              </a:spcAft>
            </a:pPr>
            <a:endParaRPr lang="en-US" sz="1800" u="sng"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Model Coefficients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Coeff         SE         t                p            LLCI       ULCI</a:t>
            </a:r>
            <a:endParaRPr lang="en-US"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Constant        2.5584     .0165  154.7494     .0000       2.5260     2.5908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PROMISAn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.0816     .0032     25.1366     .0000       </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.0753      .0880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Gender            .0478     .0328       1.4581     .1450       -.0165      .1121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Int_1              -.0071     .0064      -1.1031     .2702       -.0197    -.0055</a:t>
            </a:r>
            <a:endParaRPr lang="en-US"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67" name="Shape 116">
            <a:extLst>
              <a:ext uri="{FF2B5EF4-FFF2-40B4-BE49-F238E27FC236}">
                <a16:creationId xmlns:a16="http://schemas.microsoft.com/office/drawing/2014/main" id="{46EF73B6-501D-4C1F-8BF7-7F98B1FF8656}"/>
              </a:ext>
            </a:extLst>
          </p:cNvPr>
          <p:cNvSpPr txBox="1"/>
          <p:nvPr/>
        </p:nvSpPr>
        <p:spPr>
          <a:xfrm>
            <a:off x="16698666" y="14033013"/>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cs typeface="Times New Roman"/>
                <a:sym typeface="Times New Roman"/>
              </a:rPr>
              <a:t>Results</a:t>
            </a:r>
            <a:endParaRPr dirty="0"/>
          </a:p>
        </p:txBody>
      </p:sp>
      <p:pic>
        <p:nvPicPr>
          <p:cNvPr id="47" name="Picture 46" descr="Chart, histogram&#10;&#10;Description automatically generated">
            <a:extLst>
              <a:ext uri="{FF2B5EF4-FFF2-40B4-BE49-F238E27FC236}">
                <a16:creationId xmlns:a16="http://schemas.microsoft.com/office/drawing/2014/main" id="{0E9509CD-27B6-49BE-8B72-E4CB550C32B8}"/>
              </a:ext>
            </a:extLst>
          </p:cNvPr>
          <p:cNvPicPr>
            <a:picLocks noChangeAspect="1"/>
          </p:cNvPicPr>
          <p:nvPr/>
        </p:nvPicPr>
        <p:blipFill>
          <a:blip r:embed="rId9"/>
          <a:stretch>
            <a:fillRect/>
          </a:stretch>
        </p:blipFill>
        <p:spPr>
          <a:xfrm>
            <a:off x="9200279" y="19332128"/>
            <a:ext cx="3239864" cy="1734158"/>
          </a:xfrm>
          <a:prstGeom prst="rect">
            <a:avLst/>
          </a:prstGeom>
        </p:spPr>
      </p:pic>
      <p:pic>
        <p:nvPicPr>
          <p:cNvPr id="48" name="Picture 47" descr="Chart, histogram&#10;&#10;Description automatically generated">
            <a:extLst>
              <a:ext uri="{FF2B5EF4-FFF2-40B4-BE49-F238E27FC236}">
                <a16:creationId xmlns:a16="http://schemas.microsoft.com/office/drawing/2014/main" id="{D8B4A8A5-CD75-42F7-916A-13E24B2A32CB}"/>
              </a:ext>
            </a:extLst>
          </p:cNvPr>
          <p:cNvPicPr>
            <a:picLocks noChangeAspect="1"/>
          </p:cNvPicPr>
          <p:nvPr/>
        </p:nvPicPr>
        <p:blipFill>
          <a:blip r:embed="rId10"/>
          <a:stretch>
            <a:fillRect/>
          </a:stretch>
        </p:blipFill>
        <p:spPr>
          <a:xfrm>
            <a:off x="13082783" y="19400035"/>
            <a:ext cx="2755168" cy="1624548"/>
          </a:xfrm>
          <a:prstGeom prst="rect">
            <a:avLst/>
          </a:prstGeom>
        </p:spPr>
      </p:pic>
      <p:pic>
        <p:nvPicPr>
          <p:cNvPr id="49" name="Picture 48" descr="Chart, box and whisker chart&#10;&#10;Description automatically generated">
            <a:extLst>
              <a:ext uri="{FF2B5EF4-FFF2-40B4-BE49-F238E27FC236}">
                <a16:creationId xmlns:a16="http://schemas.microsoft.com/office/drawing/2014/main" id="{EF08DCFE-ECD8-4D6F-BEB8-4624F1856B31}"/>
              </a:ext>
            </a:extLst>
          </p:cNvPr>
          <p:cNvPicPr>
            <a:picLocks noChangeAspect="1"/>
          </p:cNvPicPr>
          <p:nvPr/>
        </p:nvPicPr>
        <p:blipFill rotWithShape="1">
          <a:blip r:embed="rId11"/>
          <a:srcRect b="5945"/>
          <a:stretch/>
        </p:blipFill>
        <p:spPr bwMode="auto">
          <a:xfrm>
            <a:off x="10981093" y="17160015"/>
            <a:ext cx="3051000" cy="1597212"/>
          </a:xfrm>
          <a:prstGeom prst="rect">
            <a:avLst/>
          </a:prstGeom>
          <a:ln>
            <a:noFill/>
          </a:ln>
          <a:extLst>
            <a:ext uri="{53640926-AAD7-44D8-BBD7-CCE9431645EC}">
              <a14:shadowObscured xmlns:a14="http://schemas.microsoft.com/office/drawing/2010/main"/>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2222</TotalTime>
  <Words>1747</Words>
  <Application>Microsoft Office PowerPoint</Application>
  <PresentationFormat>Custom</PresentationFormat>
  <Paragraphs>93</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Courier New</vt:lpstr>
      <vt:lpstr>Sorts Mill Goudy</vt:lpstr>
      <vt:lpstr>Symbol</vt:lpstr>
      <vt:lpstr>Times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bnnde</dc:creator>
  <cp:lastModifiedBy>SHANNON GOODWIN</cp:lastModifiedBy>
  <cp:revision>40</cp:revision>
  <dcterms:modified xsi:type="dcterms:W3CDTF">2022-05-01T04:09:40Z</dcterms:modified>
</cp:coreProperties>
</file>